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FF"/>
    <a:srgbClr val="FF99FF"/>
    <a:srgbClr val="00FFFF"/>
    <a:srgbClr val="00FF00"/>
    <a:srgbClr val="9966FF"/>
    <a:srgbClr val="FFFF99"/>
    <a:srgbClr val="6699FF"/>
    <a:srgbClr val="FF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</a:rPr>
              <a:t>Кол-во обучающихся по направлениям:</a:t>
            </a:r>
          </a:p>
        </c:rich>
      </c:tx>
      <c:layout>
        <c:manualLayout>
          <c:xMode val="edge"/>
          <c:yMode val="edge"/>
          <c:x val="0.56812649288210404"/>
          <c:y val="7.5461877194410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751772348332775"/>
          <c:y val="8.8394230672103877E-2"/>
          <c:w val="0.48768535158240117"/>
          <c:h val="0.890853753099433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обучающихся</c:v>
                </c:pt>
              </c:strCache>
            </c:strRef>
          </c:tx>
          <c:explosion val="6"/>
          <c:dPt>
            <c:idx val="0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C4-4457-8355-7913FB42975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C4-4457-8355-7913FB42975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BC4-4457-8355-7913FB42975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C4-4457-8355-7913FB429759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BC4-4457-8355-7913FB429759}"/>
              </c:ext>
            </c:extLst>
          </c:dPt>
          <c:dPt>
            <c:idx val="5"/>
            <c:bubble3D val="0"/>
            <c:explosion val="5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06E-44A5-9826-EF2A285E3DB1}"/>
              </c:ext>
            </c:extLst>
          </c:dPt>
          <c:dLbls>
            <c:dLbl>
              <c:idx val="0"/>
              <c:layout>
                <c:manualLayout>
                  <c:x val="-5.0063580015553256E-2"/>
                  <c:y val="-0.12060055770486561"/>
                </c:manualLayout>
              </c:layout>
              <c:tx>
                <c:rich>
                  <a:bodyPr/>
                  <a:lstStyle/>
                  <a:p>
                    <a:fld id="{6D8DD4D9-4047-47C0-BC1C-0CD960E2B612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 dirty="0"/>
                      <a:t>
</a:t>
                    </a:r>
                    <a:r>
                      <a:rPr lang="ru-RU" sz="2800" u="sng" baseline="0" dirty="0">
                        <a:solidFill>
                          <a:schemeClr val="tx1"/>
                        </a:solidFill>
                      </a:rPr>
                      <a:t>277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9286486418793"/>
                      <c:h val="0.199096804516304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C4-4457-8355-7913FB429759}"/>
                </c:ext>
              </c:extLst>
            </c:dLbl>
            <c:dLbl>
              <c:idx val="1"/>
              <c:layout>
                <c:manualLayout>
                  <c:x val="0.2930291793115824"/>
                  <c:y val="-4.0570117453143817E-2"/>
                </c:manualLayout>
              </c:layout>
              <c:tx>
                <c:rich>
                  <a:bodyPr/>
                  <a:lstStyle/>
                  <a:p>
                    <a:fld id="{FB4D0FFB-F121-42AA-8019-8C3716FCC592}" type="CATEGORYNAME">
                      <a:rPr lang="ru-RU" sz="1800" smtClean="0"/>
                      <a:pPr/>
                      <a:t>[ИМЯ КАТЕГОРИИ]</a:t>
                    </a:fld>
                    <a:endParaRPr lang="ru-RU" sz="1800" dirty="0"/>
                  </a:p>
                  <a:p>
                    <a:r>
                      <a:rPr lang="ru-RU" sz="2400" u="sng" baseline="0" dirty="0"/>
                      <a:t>180</a:t>
                    </a:r>
                    <a:r>
                      <a:rPr lang="ru-RU" sz="2400" baseline="0" dirty="0"/>
                      <a:t>
</a:t>
                    </a:r>
                    <a:r>
                      <a:rPr lang="ru-RU" baseline="0" dirty="0"/>
                      <a:t>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C4-4457-8355-7913FB429759}"/>
                </c:ext>
              </c:extLst>
            </c:dLbl>
            <c:dLbl>
              <c:idx val="2"/>
              <c:layout>
                <c:manualLayout>
                  <c:x val="-9.2809420234993556E-2"/>
                  <c:y val="6.3568164357156773E-2"/>
                </c:manualLayout>
              </c:layout>
              <c:tx>
                <c:rich>
                  <a:bodyPr/>
                  <a:lstStyle/>
                  <a:p>
                    <a:fld id="{24290CF8-AEF9-47B7-8721-B4077732B33A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 dirty="0"/>
                      <a:t>
</a:t>
                    </a:r>
                    <a:r>
                      <a:rPr lang="ru-RU" sz="2400" u="sng" baseline="0" dirty="0"/>
                      <a:t>114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C4-4457-8355-7913FB429759}"/>
                </c:ext>
              </c:extLst>
            </c:dLbl>
            <c:dLbl>
              <c:idx val="3"/>
              <c:layout>
                <c:manualLayout>
                  <c:x val="-0.12312924434315953"/>
                  <c:y val="0.28857438847655537"/>
                </c:manualLayout>
              </c:layout>
              <c:tx>
                <c:rich>
                  <a:bodyPr/>
                  <a:lstStyle/>
                  <a:p>
                    <a:fld id="{7D295E6B-9BA6-42ED-B203-BA522D3AA4DD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 dirty="0"/>
                      <a:t>
</a:t>
                    </a:r>
                    <a:r>
                      <a:rPr lang="ru-RU" sz="2400" u="sng" baseline="0" dirty="0"/>
                      <a:t>93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C4-4457-8355-7913FB429759}"/>
                </c:ext>
              </c:extLst>
            </c:dLbl>
            <c:dLbl>
              <c:idx val="4"/>
              <c:layout>
                <c:manualLayout>
                  <c:x val="-0.24663573200940092"/>
                  <c:y val="5.8194476547102178E-2"/>
                </c:manualLayout>
              </c:layout>
              <c:tx>
                <c:rich>
                  <a:bodyPr/>
                  <a:lstStyle/>
                  <a:p>
                    <a:fld id="{FE30945F-F6BE-45FA-9B09-E7195E5C40F9}" type="CATEGORYNAME">
                      <a:rPr lang="ru-RU" sz="1800"/>
                      <a:pPr/>
                      <a:t>[ИМЯ КАТЕГОРИИ]</a:t>
                    </a:fld>
                    <a:r>
                      <a:rPr lang="ru-RU" sz="2400" baseline="0" dirty="0"/>
                      <a:t>
</a:t>
                    </a:r>
                    <a:r>
                      <a:rPr lang="ru-RU" sz="2400" u="sng" baseline="0" dirty="0"/>
                      <a:t>42</a:t>
                    </a:r>
                    <a:r>
                      <a:rPr lang="ru-RU" sz="2400" baseline="0" dirty="0"/>
                      <a:t>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C4-4457-8355-7913FB429759}"/>
                </c:ext>
              </c:extLst>
            </c:dLbl>
            <c:dLbl>
              <c:idx val="5"/>
              <c:layout>
                <c:manualLayout>
                  <c:x val="-0.1376686037353676"/>
                  <c:y val="-4.54390425492091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6DCF7E-71FE-48F5-9BAB-0F8A49292A6B}" type="CATEGORYNAME">
                      <a:rPr lang="ru-RU" sz="180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800" dirty="0"/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2400" u="sng" baseline="0" dirty="0"/>
                      <a:t>31</a:t>
                    </a:r>
                    <a:r>
                      <a:rPr lang="ru-RU" baseline="0" dirty="0"/>
                      <a:t>
</a:t>
                    </a:r>
                    <a:fld id="{06729D2F-7CF4-4F2E-8758-CDF521CC6867}" type="PERCENTAGE">
                      <a:rPr lang="ru-RU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90421215468391"/>
                      <c:h val="0.119229765967168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06E-44A5-9826-EF2A285E3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Техническая направленность</c:v>
                </c:pt>
                <c:pt idx="1">
                  <c:v>Художественная направленность</c:v>
                </c:pt>
                <c:pt idx="2">
                  <c:v>Естественно-научная</c:v>
                </c:pt>
                <c:pt idx="3">
                  <c:v>Физкультурно-спортивная</c:v>
                </c:pt>
                <c:pt idx="4">
                  <c:v>Социально-гуманитарная</c:v>
                </c:pt>
                <c:pt idx="5">
                  <c:v>Туристко-краеведческая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277</c:v>
                </c:pt>
                <c:pt idx="1">
                  <c:v>180</c:v>
                </c:pt>
                <c:pt idx="2">
                  <c:v>114</c:v>
                </c:pt>
                <c:pt idx="3">
                  <c:v>93</c:v>
                </c:pt>
                <c:pt idx="4">
                  <c:v>42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4-4457-8355-7913FB42975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21443-27D7-43B0-9732-26CC4C1A42E2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D84968-4044-42DE-8DB0-750E7BA5EDCB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Проф. переподготовка: </a:t>
          </a:r>
          <a:r>
            <a:rPr lang="ru-RU" sz="1800" dirty="0">
              <a:solidFill>
                <a:schemeClr val="tx1"/>
              </a:solidFill>
            </a:rPr>
            <a:t>2 педагога;</a:t>
          </a:r>
          <a:endParaRPr lang="en-US" sz="1800" dirty="0">
            <a:solidFill>
              <a:schemeClr val="tx1"/>
            </a:solidFill>
          </a:endParaRPr>
        </a:p>
      </dgm:t>
    </dgm:pt>
    <dgm:pt modelId="{676AADA4-49C4-48CD-8C5C-509E3EBB1777}" type="parTrans" cxnId="{BBEA0C44-F511-41CA-BA3A-E3B33CBEBEF3}">
      <dgm:prSet/>
      <dgm:spPr/>
      <dgm:t>
        <a:bodyPr/>
        <a:lstStyle/>
        <a:p>
          <a:endParaRPr lang="en-US"/>
        </a:p>
      </dgm:t>
    </dgm:pt>
    <dgm:pt modelId="{DF4F976C-F80B-4C11-B6A2-12E15798CD42}" type="sibTrans" cxnId="{BBEA0C44-F511-41CA-BA3A-E3B33CBEBEF3}">
      <dgm:prSet/>
      <dgm:spPr/>
      <dgm:t>
        <a:bodyPr/>
        <a:lstStyle/>
        <a:p>
          <a:endParaRPr lang="en-US"/>
        </a:p>
      </dgm:t>
    </dgm:pt>
    <dgm:pt modelId="{AB1F2F7A-43DA-4500-8D58-92E4D8CC2A4A}">
      <dgm:prSet custT="1"/>
      <dgm:spPr>
        <a:solidFill>
          <a:srgbClr val="9966FF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КПК –</a:t>
          </a:r>
          <a:r>
            <a:rPr lang="ru-RU" sz="1800" b="0" dirty="0">
              <a:solidFill>
                <a:schemeClr val="tx1"/>
              </a:solidFill>
            </a:rPr>
            <a:t> 5 курсов/ 9 педагогов</a:t>
          </a:r>
          <a:endParaRPr lang="en-US" sz="1800" b="0" dirty="0">
            <a:solidFill>
              <a:schemeClr val="tx1"/>
            </a:solidFill>
          </a:endParaRPr>
        </a:p>
      </dgm:t>
    </dgm:pt>
    <dgm:pt modelId="{8E1BD1C2-332F-4655-A2F3-F3C9F7FF7B4C}" type="parTrans" cxnId="{6B8D2177-8954-46FE-B400-181B636AD5D5}">
      <dgm:prSet/>
      <dgm:spPr/>
      <dgm:t>
        <a:bodyPr/>
        <a:lstStyle/>
        <a:p>
          <a:endParaRPr lang="en-US"/>
        </a:p>
      </dgm:t>
    </dgm:pt>
    <dgm:pt modelId="{74A4E7FE-D939-4A29-B481-47D1D3A9CB9D}" type="sibTrans" cxnId="{6B8D2177-8954-46FE-B400-181B636AD5D5}">
      <dgm:prSet/>
      <dgm:spPr/>
      <dgm:t>
        <a:bodyPr/>
        <a:lstStyle/>
        <a:p>
          <a:endParaRPr lang="en-US"/>
        </a:p>
      </dgm:t>
    </dgm:pt>
    <dgm:pt modelId="{11B7F581-D4EA-4874-9E64-C5A3FC499DC1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Семинары, вебинары, конференции и пр. </a:t>
          </a:r>
          <a:r>
            <a:rPr lang="ru-RU" sz="1800" dirty="0">
              <a:solidFill>
                <a:schemeClr val="tx1"/>
              </a:solidFill>
            </a:rPr>
            <a:t>– 8/ 4 педагога</a:t>
          </a:r>
          <a:endParaRPr lang="en-US" sz="1800" dirty="0">
            <a:solidFill>
              <a:schemeClr val="tx1"/>
            </a:solidFill>
          </a:endParaRPr>
        </a:p>
      </dgm:t>
    </dgm:pt>
    <dgm:pt modelId="{09CE151A-40B9-465F-B57E-B78794DAE641}" type="parTrans" cxnId="{4020DED7-EC77-4D2F-955E-7621B4588762}">
      <dgm:prSet/>
      <dgm:spPr/>
      <dgm:t>
        <a:bodyPr/>
        <a:lstStyle/>
        <a:p>
          <a:endParaRPr lang="en-US"/>
        </a:p>
      </dgm:t>
    </dgm:pt>
    <dgm:pt modelId="{1518D00C-C2FB-4843-B083-3658D4CE995D}" type="sibTrans" cxnId="{4020DED7-EC77-4D2F-955E-7621B4588762}">
      <dgm:prSet/>
      <dgm:spPr/>
      <dgm:t>
        <a:bodyPr/>
        <a:lstStyle/>
        <a:p>
          <a:endParaRPr lang="en-US"/>
        </a:p>
      </dgm:t>
    </dgm:pt>
    <dgm:pt modelId="{942060B5-E5FE-4896-8CAC-3E7CF1850AF7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Пед. конкурсы , чтения-  </a:t>
          </a:r>
          <a:r>
            <a:rPr lang="ru-RU" sz="1800" dirty="0">
              <a:solidFill>
                <a:schemeClr val="tx1"/>
              </a:solidFill>
            </a:rPr>
            <a:t>5/ 6 педагогов = </a:t>
          </a:r>
          <a:r>
            <a:rPr lang="ru-RU" sz="1600" dirty="0">
              <a:solidFill>
                <a:schemeClr val="tx1"/>
              </a:solidFill>
            </a:rPr>
            <a:t>5 приз. мест.</a:t>
          </a:r>
          <a:endParaRPr lang="en-US" sz="1800" dirty="0">
            <a:solidFill>
              <a:schemeClr val="tx1"/>
            </a:solidFill>
          </a:endParaRPr>
        </a:p>
      </dgm:t>
    </dgm:pt>
    <dgm:pt modelId="{BCF992C4-1610-422F-A587-E7C7739CCFC1}" type="parTrans" cxnId="{D61A3CB2-BBD7-433E-B3AA-D7858442A5AA}">
      <dgm:prSet/>
      <dgm:spPr/>
      <dgm:t>
        <a:bodyPr/>
        <a:lstStyle/>
        <a:p>
          <a:endParaRPr lang="en-US"/>
        </a:p>
      </dgm:t>
    </dgm:pt>
    <dgm:pt modelId="{26C51AC7-9708-44DF-AADF-B4CFAD93E670}" type="sibTrans" cxnId="{D61A3CB2-BBD7-433E-B3AA-D7858442A5AA}">
      <dgm:prSet/>
      <dgm:spPr/>
      <dgm:t>
        <a:bodyPr/>
        <a:lstStyle/>
        <a:p>
          <a:endParaRPr lang="en-US"/>
        </a:p>
      </dgm:t>
    </dgm:pt>
    <dgm:pt modelId="{31DE0F77-248D-466B-8DE8-0774E6D533B0}">
      <dgm:prSet custT="1"/>
      <dgm:spPr>
        <a:solidFill>
          <a:srgbClr val="00FFFF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Открытое занятие: </a:t>
          </a:r>
          <a:r>
            <a:rPr lang="ru-RU" sz="1800" dirty="0">
              <a:solidFill>
                <a:schemeClr val="tx1"/>
              </a:solidFill>
            </a:rPr>
            <a:t>1 педагог</a:t>
          </a:r>
          <a:endParaRPr lang="en-US" sz="1800" dirty="0">
            <a:solidFill>
              <a:schemeClr val="tx1"/>
            </a:solidFill>
          </a:endParaRPr>
        </a:p>
      </dgm:t>
    </dgm:pt>
    <dgm:pt modelId="{2D0C614E-8627-424E-9883-96AE8134ECF6}" type="parTrans" cxnId="{76C5C42A-9A97-4D44-B2E8-1A22408988F3}">
      <dgm:prSet/>
      <dgm:spPr/>
      <dgm:t>
        <a:bodyPr/>
        <a:lstStyle/>
        <a:p>
          <a:endParaRPr lang="en-US"/>
        </a:p>
      </dgm:t>
    </dgm:pt>
    <dgm:pt modelId="{6C1148E9-E5A7-497E-A6C3-A02722D9F4E9}" type="sibTrans" cxnId="{76C5C42A-9A97-4D44-B2E8-1A22408988F3}">
      <dgm:prSet/>
      <dgm:spPr>
        <a:solidFill>
          <a:srgbClr val="00FFFF"/>
        </a:solidFill>
      </dgm:spPr>
      <dgm:t>
        <a:bodyPr/>
        <a:lstStyle/>
        <a:p>
          <a:endParaRPr lang="en-US"/>
        </a:p>
      </dgm:t>
    </dgm:pt>
    <dgm:pt modelId="{699E927B-3E91-4538-97AB-0F95474AD3B8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Мастер-классы:  </a:t>
          </a:r>
          <a:r>
            <a:rPr lang="ru-RU" sz="1800" dirty="0">
              <a:solidFill>
                <a:schemeClr val="tx1"/>
              </a:solidFill>
            </a:rPr>
            <a:t>3/5 педагогов</a:t>
          </a:r>
          <a:endParaRPr lang="en-US" sz="1800" dirty="0">
            <a:solidFill>
              <a:schemeClr val="tx1"/>
            </a:solidFill>
          </a:endParaRPr>
        </a:p>
      </dgm:t>
    </dgm:pt>
    <dgm:pt modelId="{07C5FF60-2085-46E9-BE8E-7E11B78EFE73}" type="parTrans" cxnId="{5338BF54-45B3-4B9B-B6E7-00C0EC8EF3E7}">
      <dgm:prSet/>
      <dgm:spPr/>
      <dgm:t>
        <a:bodyPr/>
        <a:lstStyle/>
        <a:p>
          <a:endParaRPr lang="en-US"/>
        </a:p>
      </dgm:t>
    </dgm:pt>
    <dgm:pt modelId="{48042005-448D-49C4-B907-7DEBEE37C2D5}" type="sibTrans" cxnId="{5338BF54-45B3-4B9B-B6E7-00C0EC8EF3E7}">
      <dgm:prSet/>
      <dgm:spPr/>
      <dgm:t>
        <a:bodyPr/>
        <a:lstStyle/>
        <a:p>
          <a:endParaRPr lang="en-US"/>
        </a:p>
      </dgm:t>
    </dgm:pt>
    <dgm:pt modelId="{3B854318-21B1-4F3E-BD2D-D9F267CB7555}">
      <dgm:prSet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Члены жюри, экспертных комиссий: </a:t>
          </a:r>
          <a:r>
            <a:rPr lang="ru-RU" sz="1800" dirty="0">
              <a:solidFill>
                <a:schemeClr val="tx1"/>
              </a:solidFill>
            </a:rPr>
            <a:t>3/ 3 педагога</a:t>
          </a:r>
          <a:r>
            <a:rPr lang="ru-RU" sz="1000" dirty="0">
              <a:solidFill>
                <a:schemeClr val="tx1"/>
              </a:solidFill>
            </a:rPr>
            <a:t>.</a:t>
          </a:r>
          <a:endParaRPr lang="en-US" sz="1000" dirty="0">
            <a:solidFill>
              <a:schemeClr val="tx1"/>
            </a:solidFill>
          </a:endParaRPr>
        </a:p>
      </dgm:t>
    </dgm:pt>
    <dgm:pt modelId="{9EACE4B2-BA2C-42EE-94B6-D18431B4D85A}" type="parTrans" cxnId="{54D0C213-1C0E-4342-9E1B-E59DD77234C4}">
      <dgm:prSet/>
      <dgm:spPr/>
      <dgm:t>
        <a:bodyPr/>
        <a:lstStyle/>
        <a:p>
          <a:endParaRPr lang="en-US"/>
        </a:p>
      </dgm:t>
    </dgm:pt>
    <dgm:pt modelId="{0EC21D59-634E-441F-9F41-FCEA7AA7E0C8}" type="sibTrans" cxnId="{54D0C213-1C0E-4342-9E1B-E59DD77234C4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A25D1758-FB92-4AF2-AC75-79B9BFA88570}" type="pres">
      <dgm:prSet presAssocID="{3E421443-27D7-43B0-9732-26CC4C1A42E2}" presName="cycle" presStyleCnt="0">
        <dgm:presLayoutVars>
          <dgm:dir/>
          <dgm:resizeHandles val="exact"/>
        </dgm:presLayoutVars>
      </dgm:prSet>
      <dgm:spPr/>
    </dgm:pt>
    <dgm:pt modelId="{B7151862-947D-4703-A0B4-B53671F49894}" type="pres">
      <dgm:prSet presAssocID="{50D84968-4044-42DE-8DB0-750E7BA5EDCB}" presName="node" presStyleLbl="node1" presStyleIdx="0" presStyleCnt="7" custScaleX="108692" custScaleY="95370">
        <dgm:presLayoutVars>
          <dgm:bulletEnabled val="1"/>
        </dgm:presLayoutVars>
      </dgm:prSet>
      <dgm:spPr/>
    </dgm:pt>
    <dgm:pt modelId="{C586FE48-29CF-4C68-9CCB-820A9416DCC1}" type="pres">
      <dgm:prSet presAssocID="{DF4F976C-F80B-4C11-B6A2-12E15798CD42}" presName="sibTrans" presStyleLbl="sibTrans2D1" presStyleIdx="0" presStyleCnt="7"/>
      <dgm:spPr/>
    </dgm:pt>
    <dgm:pt modelId="{80D8A040-0648-4C7F-85FA-A2F48A67A628}" type="pres">
      <dgm:prSet presAssocID="{DF4F976C-F80B-4C11-B6A2-12E15798CD42}" presName="connectorText" presStyleLbl="sibTrans2D1" presStyleIdx="0" presStyleCnt="7"/>
      <dgm:spPr/>
    </dgm:pt>
    <dgm:pt modelId="{F51767BD-01C7-44C4-9131-D3C2A6B42E07}" type="pres">
      <dgm:prSet presAssocID="{AB1F2F7A-43DA-4500-8D58-92E4D8CC2A4A}" presName="node" presStyleLbl="node1" presStyleIdx="1" presStyleCnt="7" custScaleX="114087" custScaleY="105742">
        <dgm:presLayoutVars>
          <dgm:bulletEnabled val="1"/>
        </dgm:presLayoutVars>
      </dgm:prSet>
      <dgm:spPr/>
    </dgm:pt>
    <dgm:pt modelId="{C7629768-AED1-4C7A-AFAB-DC64304694D7}" type="pres">
      <dgm:prSet presAssocID="{74A4E7FE-D939-4A29-B481-47D1D3A9CB9D}" presName="sibTrans" presStyleLbl="sibTrans2D1" presStyleIdx="1" presStyleCnt="7"/>
      <dgm:spPr/>
    </dgm:pt>
    <dgm:pt modelId="{E87CC681-0995-4AF3-8023-C6FF19639836}" type="pres">
      <dgm:prSet presAssocID="{74A4E7FE-D939-4A29-B481-47D1D3A9CB9D}" presName="connectorText" presStyleLbl="sibTrans2D1" presStyleIdx="1" presStyleCnt="7"/>
      <dgm:spPr/>
    </dgm:pt>
    <dgm:pt modelId="{C44B2C6E-F95A-4C52-8E70-B68A85B5A63C}" type="pres">
      <dgm:prSet presAssocID="{11B7F581-D4EA-4874-9E64-C5A3FC499DC1}" presName="node" presStyleLbl="node1" presStyleIdx="2" presStyleCnt="7" custScaleX="115179" custScaleY="108206">
        <dgm:presLayoutVars>
          <dgm:bulletEnabled val="1"/>
        </dgm:presLayoutVars>
      </dgm:prSet>
      <dgm:spPr/>
    </dgm:pt>
    <dgm:pt modelId="{73A47709-B77C-457C-9ACA-3CD74449F15C}" type="pres">
      <dgm:prSet presAssocID="{1518D00C-C2FB-4843-B083-3658D4CE995D}" presName="sibTrans" presStyleLbl="sibTrans2D1" presStyleIdx="2" presStyleCnt="7" custScaleX="129252"/>
      <dgm:spPr/>
    </dgm:pt>
    <dgm:pt modelId="{054C96B3-C07A-4388-BB6F-6B14D5F79F0A}" type="pres">
      <dgm:prSet presAssocID="{1518D00C-C2FB-4843-B083-3658D4CE995D}" presName="connectorText" presStyleLbl="sibTrans2D1" presStyleIdx="2" presStyleCnt="7"/>
      <dgm:spPr/>
    </dgm:pt>
    <dgm:pt modelId="{CBC0DCA1-3D0E-4C95-953A-F4801D79FDB0}" type="pres">
      <dgm:prSet presAssocID="{942060B5-E5FE-4896-8CAC-3E7CF1850AF7}" presName="node" presStyleLbl="node1" presStyleIdx="3" presStyleCnt="7" custScaleX="125032" custScaleY="113799" custRadScaleRad="98348" custRadScaleInc="-5634">
        <dgm:presLayoutVars>
          <dgm:bulletEnabled val="1"/>
        </dgm:presLayoutVars>
      </dgm:prSet>
      <dgm:spPr/>
    </dgm:pt>
    <dgm:pt modelId="{D3266D00-0BAE-4FB5-9DC4-79328C5E777D}" type="pres">
      <dgm:prSet presAssocID="{26C51AC7-9708-44DF-AADF-B4CFAD93E670}" presName="sibTrans" presStyleLbl="sibTrans2D1" presStyleIdx="3" presStyleCnt="7" custScaleX="149283"/>
      <dgm:spPr/>
    </dgm:pt>
    <dgm:pt modelId="{2374F37F-32EB-43C7-B761-61710D465FE0}" type="pres">
      <dgm:prSet presAssocID="{26C51AC7-9708-44DF-AADF-B4CFAD93E670}" presName="connectorText" presStyleLbl="sibTrans2D1" presStyleIdx="3" presStyleCnt="7"/>
      <dgm:spPr/>
    </dgm:pt>
    <dgm:pt modelId="{367A65B2-106A-4D4C-B5B1-91F7149D078D}" type="pres">
      <dgm:prSet presAssocID="{31DE0F77-248D-466B-8DE8-0774E6D533B0}" presName="node" presStyleLbl="node1" presStyleIdx="4" presStyleCnt="7" custScaleX="117567" custScaleY="111864">
        <dgm:presLayoutVars>
          <dgm:bulletEnabled val="1"/>
        </dgm:presLayoutVars>
      </dgm:prSet>
      <dgm:spPr/>
    </dgm:pt>
    <dgm:pt modelId="{803E4A96-27D3-4080-B7EA-F9C9D44EEE23}" type="pres">
      <dgm:prSet presAssocID="{6C1148E9-E5A7-497E-A6C3-A02722D9F4E9}" presName="sibTrans" presStyleLbl="sibTrans2D1" presStyleIdx="4" presStyleCnt="7" custScaleX="142207"/>
      <dgm:spPr/>
    </dgm:pt>
    <dgm:pt modelId="{70C16C65-78B1-4440-B7FD-0D005D86A832}" type="pres">
      <dgm:prSet presAssocID="{6C1148E9-E5A7-497E-A6C3-A02722D9F4E9}" presName="connectorText" presStyleLbl="sibTrans2D1" presStyleIdx="4" presStyleCnt="7"/>
      <dgm:spPr/>
    </dgm:pt>
    <dgm:pt modelId="{37A2FD4E-FCF5-4F76-AC65-8D668D508C56}" type="pres">
      <dgm:prSet presAssocID="{699E927B-3E91-4538-97AB-0F95474AD3B8}" presName="node" presStyleLbl="node1" presStyleIdx="5" presStyleCnt="7" custScaleX="110857" custScaleY="109181">
        <dgm:presLayoutVars>
          <dgm:bulletEnabled val="1"/>
        </dgm:presLayoutVars>
      </dgm:prSet>
      <dgm:spPr/>
    </dgm:pt>
    <dgm:pt modelId="{22A8EF7B-AEB0-4524-923A-41A090A54079}" type="pres">
      <dgm:prSet presAssocID="{48042005-448D-49C4-B907-7DEBEE37C2D5}" presName="sibTrans" presStyleLbl="sibTrans2D1" presStyleIdx="5" presStyleCnt="7"/>
      <dgm:spPr/>
    </dgm:pt>
    <dgm:pt modelId="{BBD510B6-9C68-4F1C-9351-4846EC511817}" type="pres">
      <dgm:prSet presAssocID="{48042005-448D-49C4-B907-7DEBEE37C2D5}" presName="connectorText" presStyleLbl="sibTrans2D1" presStyleIdx="5" presStyleCnt="7"/>
      <dgm:spPr/>
    </dgm:pt>
    <dgm:pt modelId="{2229DD00-A412-47E0-9C0B-255347C192AC}" type="pres">
      <dgm:prSet presAssocID="{3B854318-21B1-4F3E-BD2D-D9F267CB7555}" presName="node" presStyleLbl="node1" presStyleIdx="6" presStyleCnt="7" custScaleX="113029" custScaleY="109055">
        <dgm:presLayoutVars>
          <dgm:bulletEnabled val="1"/>
        </dgm:presLayoutVars>
      </dgm:prSet>
      <dgm:spPr/>
    </dgm:pt>
    <dgm:pt modelId="{6D78FB21-7686-4194-9F65-8828F46477BB}" type="pres">
      <dgm:prSet presAssocID="{0EC21D59-634E-441F-9F41-FCEA7AA7E0C8}" presName="sibTrans" presStyleLbl="sibTrans2D1" presStyleIdx="6" presStyleCnt="7"/>
      <dgm:spPr/>
    </dgm:pt>
    <dgm:pt modelId="{5682439F-42DD-4999-87BA-EB618E2BE2E1}" type="pres">
      <dgm:prSet presAssocID="{0EC21D59-634E-441F-9F41-FCEA7AA7E0C8}" presName="connectorText" presStyleLbl="sibTrans2D1" presStyleIdx="6" presStyleCnt="7"/>
      <dgm:spPr/>
    </dgm:pt>
  </dgm:ptLst>
  <dgm:cxnLst>
    <dgm:cxn modelId="{7276DD07-EB14-4C5A-8777-1F72C55E229D}" type="presOf" srcId="{AB1F2F7A-43DA-4500-8D58-92E4D8CC2A4A}" destId="{F51767BD-01C7-44C4-9131-D3C2A6B42E07}" srcOrd="0" destOrd="0" presId="urn:microsoft.com/office/officeart/2005/8/layout/cycle2"/>
    <dgm:cxn modelId="{D9BD4508-9738-475C-947E-A1D48CD1D067}" type="presOf" srcId="{DF4F976C-F80B-4C11-B6A2-12E15798CD42}" destId="{C586FE48-29CF-4C68-9CCB-820A9416DCC1}" srcOrd="0" destOrd="0" presId="urn:microsoft.com/office/officeart/2005/8/layout/cycle2"/>
    <dgm:cxn modelId="{54D0C213-1C0E-4342-9E1B-E59DD77234C4}" srcId="{3E421443-27D7-43B0-9732-26CC4C1A42E2}" destId="{3B854318-21B1-4F3E-BD2D-D9F267CB7555}" srcOrd="6" destOrd="0" parTransId="{9EACE4B2-BA2C-42EE-94B6-D18431B4D85A}" sibTransId="{0EC21D59-634E-441F-9F41-FCEA7AA7E0C8}"/>
    <dgm:cxn modelId="{B62FAA27-D224-42AD-9833-F3EBD3D8875E}" type="presOf" srcId="{48042005-448D-49C4-B907-7DEBEE37C2D5}" destId="{BBD510B6-9C68-4F1C-9351-4846EC511817}" srcOrd="1" destOrd="0" presId="urn:microsoft.com/office/officeart/2005/8/layout/cycle2"/>
    <dgm:cxn modelId="{288A512A-B077-4DF2-BB56-0309A54C2DA1}" type="presOf" srcId="{1518D00C-C2FB-4843-B083-3658D4CE995D}" destId="{054C96B3-C07A-4388-BB6F-6B14D5F79F0A}" srcOrd="1" destOrd="0" presId="urn:microsoft.com/office/officeart/2005/8/layout/cycle2"/>
    <dgm:cxn modelId="{76C5C42A-9A97-4D44-B2E8-1A22408988F3}" srcId="{3E421443-27D7-43B0-9732-26CC4C1A42E2}" destId="{31DE0F77-248D-466B-8DE8-0774E6D533B0}" srcOrd="4" destOrd="0" parTransId="{2D0C614E-8627-424E-9883-96AE8134ECF6}" sibTransId="{6C1148E9-E5A7-497E-A6C3-A02722D9F4E9}"/>
    <dgm:cxn modelId="{BBEA0C44-F511-41CA-BA3A-E3B33CBEBEF3}" srcId="{3E421443-27D7-43B0-9732-26CC4C1A42E2}" destId="{50D84968-4044-42DE-8DB0-750E7BA5EDCB}" srcOrd="0" destOrd="0" parTransId="{676AADA4-49C4-48CD-8C5C-509E3EBB1777}" sibTransId="{DF4F976C-F80B-4C11-B6A2-12E15798CD42}"/>
    <dgm:cxn modelId="{86D25868-B642-46A0-A36B-3D3A975F9EBE}" type="presOf" srcId="{1518D00C-C2FB-4843-B083-3658D4CE995D}" destId="{73A47709-B77C-457C-9ACA-3CD74449F15C}" srcOrd="0" destOrd="0" presId="urn:microsoft.com/office/officeart/2005/8/layout/cycle2"/>
    <dgm:cxn modelId="{0B6E2D6C-AF3D-4A26-9DC3-DE0FF1BCA701}" type="presOf" srcId="{74A4E7FE-D939-4A29-B481-47D1D3A9CB9D}" destId="{C7629768-AED1-4C7A-AFAB-DC64304694D7}" srcOrd="0" destOrd="0" presId="urn:microsoft.com/office/officeart/2005/8/layout/cycle2"/>
    <dgm:cxn modelId="{1BECFA4E-F44F-4BC4-8B59-EF2EDD3B5486}" type="presOf" srcId="{26C51AC7-9708-44DF-AADF-B4CFAD93E670}" destId="{2374F37F-32EB-43C7-B761-61710D465FE0}" srcOrd="1" destOrd="0" presId="urn:microsoft.com/office/officeart/2005/8/layout/cycle2"/>
    <dgm:cxn modelId="{39878372-7B23-4746-A90F-19FED8C324C6}" type="presOf" srcId="{3B854318-21B1-4F3E-BD2D-D9F267CB7555}" destId="{2229DD00-A412-47E0-9C0B-255347C192AC}" srcOrd="0" destOrd="0" presId="urn:microsoft.com/office/officeart/2005/8/layout/cycle2"/>
    <dgm:cxn modelId="{5338BF54-45B3-4B9B-B6E7-00C0EC8EF3E7}" srcId="{3E421443-27D7-43B0-9732-26CC4C1A42E2}" destId="{699E927B-3E91-4538-97AB-0F95474AD3B8}" srcOrd="5" destOrd="0" parTransId="{07C5FF60-2085-46E9-BE8E-7E11B78EFE73}" sibTransId="{48042005-448D-49C4-B907-7DEBEE37C2D5}"/>
    <dgm:cxn modelId="{6B8D2177-8954-46FE-B400-181B636AD5D5}" srcId="{3E421443-27D7-43B0-9732-26CC4C1A42E2}" destId="{AB1F2F7A-43DA-4500-8D58-92E4D8CC2A4A}" srcOrd="1" destOrd="0" parTransId="{8E1BD1C2-332F-4655-A2F3-F3C9F7FF7B4C}" sibTransId="{74A4E7FE-D939-4A29-B481-47D1D3A9CB9D}"/>
    <dgm:cxn modelId="{902EC359-F05A-4800-BA62-93E345EC9D30}" type="presOf" srcId="{DF4F976C-F80B-4C11-B6A2-12E15798CD42}" destId="{80D8A040-0648-4C7F-85FA-A2F48A67A628}" srcOrd="1" destOrd="0" presId="urn:microsoft.com/office/officeart/2005/8/layout/cycle2"/>
    <dgm:cxn modelId="{8EE0F87E-C0F9-4E83-B3BB-574A144FA5D3}" type="presOf" srcId="{0EC21D59-634E-441F-9F41-FCEA7AA7E0C8}" destId="{6D78FB21-7686-4194-9F65-8828F46477BB}" srcOrd="0" destOrd="0" presId="urn:microsoft.com/office/officeart/2005/8/layout/cycle2"/>
    <dgm:cxn modelId="{03398699-F002-4C48-B654-AC5E9A42D8A6}" type="presOf" srcId="{11B7F581-D4EA-4874-9E64-C5A3FC499DC1}" destId="{C44B2C6E-F95A-4C52-8E70-B68A85B5A63C}" srcOrd="0" destOrd="0" presId="urn:microsoft.com/office/officeart/2005/8/layout/cycle2"/>
    <dgm:cxn modelId="{2FCEEEAB-9E48-413B-BB2E-E187A4C9209B}" type="presOf" srcId="{6C1148E9-E5A7-497E-A6C3-A02722D9F4E9}" destId="{803E4A96-27D3-4080-B7EA-F9C9D44EEE23}" srcOrd="0" destOrd="0" presId="urn:microsoft.com/office/officeart/2005/8/layout/cycle2"/>
    <dgm:cxn modelId="{792113B2-0BA1-467B-8ED1-D5DB61F795F1}" type="presOf" srcId="{50D84968-4044-42DE-8DB0-750E7BA5EDCB}" destId="{B7151862-947D-4703-A0B4-B53671F49894}" srcOrd="0" destOrd="0" presId="urn:microsoft.com/office/officeart/2005/8/layout/cycle2"/>
    <dgm:cxn modelId="{D61A3CB2-BBD7-433E-B3AA-D7858442A5AA}" srcId="{3E421443-27D7-43B0-9732-26CC4C1A42E2}" destId="{942060B5-E5FE-4896-8CAC-3E7CF1850AF7}" srcOrd="3" destOrd="0" parTransId="{BCF992C4-1610-422F-A587-E7C7739CCFC1}" sibTransId="{26C51AC7-9708-44DF-AADF-B4CFAD93E670}"/>
    <dgm:cxn modelId="{6DD535B4-6629-4A34-A574-8D3D0B476C87}" type="presOf" srcId="{699E927B-3E91-4538-97AB-0F95474AD3B8}" destId="{37A2FD4E-FCF5-4F76-AC65-8D668D508C56}" srcOrd="0" destOrd="0" presId="urn:microsoft.com/office/officeart/2005/8/layout/cycle2"/>
    <dgm:cxn modelId="{45B070CB-3FCD-411E-8FA2-CCFA57A3FE51}" type="presOf" srcId="{31DE0F77-248D-466B-8DE8-0774E6D533B0}" destId="{367A65B2-106A-4D4C-B5B1-91F7149D078D}" srcOrd="0" destOrd="0" presId="urn:microsoft.com/office/officeart/2005/8/layout/cycle2"/>
    <dgm:cxn modelId="{B8BCA9CF-CAC2-4579-9F0D-5E00D8B4D614}" type="presOf" srcId="{942060B5-E5FE-4896-8CAC-3E7CF1850AF7}" destId="{CBC0DCA1-3D0E-4C95-953A-F4801D79FDB0}" srcOrd="0" destOrd="0" presId="urn:microsoft.com/office/officeart/2005/8/layout/cycle2"/>
    <dgm:cxn modelId="{9FCDE8D2-169F-42EF-A5C7-F62E9DD40E70}" type="presOf" srcId="{48042005-448D-49C4-B907-7DEBEE37C2D5}" destId="{22A8EF7B-AEB0-4524-923A-41A090A54079}" srcOrd="0" destOrd="0" presId="urn:microsoft.com/office/officeart/2005/8/layout/cycle2"/>
    <dgm:cxn modelId="{4020DED7-EC77-4D2F-955E-7621B4588762}" srcId="{3E421443-27D7-43B0-9732-26CC4C1A42E2}" destId="{11B7F581-D4EA-4874-9E64-C5A3FC499DC1}" srcOrd="2" destOrd="0" parTransId="{09CE151A-40B9-465F-B57E-B78794DAE641}" sibTransId="{1518D00C-C2FB-4843-B083-3658D4CE995D}"/>
    <dgm:cxn modelId="{5FE21EDE-C9FE-40E4-B53C-3C024376E8C5}" type="presOf" srcId="{26C51AC7-9708-44DF-AADF-B4CFAD93E670}" destId="{D3266D00-0BAE-4FB5-9DC4-79328C5E777D}" srcOrd="0" destOrd="0" presId="urn:microsoft.com/office/officeart/2005/8/layout/cycle2"/>
    <dgm:cxn modelId="{AFFDFCF2-28A9-433E-8046-4F8F8977D3BA}" type="presOf" srcId="{3E421443-27D7-43B0-9732-26CC4C1A42E2}" destId="{A25D1758-FB92-4AF2-AC75-79B9BFA88570}" srcOrd="0" destOrd="0" presId="urn:microsoft.com/office/officeart/2005/8/layout/cycle2"/>
    <dgm:cxn modelId="{95152CF5-A837-4111-A366-5A637A517C6C}" type="presOf" srcId="{6C1148E9-E5A7-497E-A6C3-A02722D9F4E9}" destId="{70C16C65-78B1-4440-B7FD-0D005D86A832}" srcOrd="1" destOrd="0" presId="urn:microsoft.com/office/officeart/2005/8/layout/cycle2"/>
    <dgm:cxn modelId="{017D72F7-AB28-462F-9D4B-2B2EFDDD30CF}" type="presOf" srcId="{74A4E7FE-D939-4A29-B481-47D1D3A9CB9D}" destId="{E87CC681-0995-4AF3-8023-C6FF19639836}" srcOrd="1" destOrd="0" presId="urn:microsoft.com/office/officeart/2005/8/layout/cycle2"/>
    <dgm:cxn modelId="{0F41ECFE-5171-4C61-AB4F-529F0CC36C36}" type="presOf" srcId="{0EC21D59-634E-441F-9F41-FCEA7AA7E0C8}" destId="{5682439F-42DD-4999-87BA-EB618E2BE2E1}" srcOrd="1" destOrd="0" presId="urn:microsoft.com/office/officeart/2005/8/layout/cycle2"/>
    <dgm:cxn modelId="{A49B023D-23F1-4B21-83D2-66F0EFAFD33A}" type="presParOf" srcId="{A25D1758-FB92-4AF2-AC75-79B9BFA88570}" destId="{B7151862-947D-4703-A0B4-B53671F49894}" srcOrd="0" destOrd="0" presId="urn:microsoft.com/office/officeart/2005/8/layout/cycle2"/>
    <dgm:cxn modelId="{0C498273-DF15-4E50-9223-26B5D9419383}" type="presParOf" srcId="{A25D1758-FB92-4AF2-AC75-79B9BFA88570}" destId="{C586FE48-29CF-4C68-9CCB-820A9416DCC1}" srcOrd="1" destOrd="0" presId="urn:microsoft.com/office/officeart/2005/8/layout/cycle2"/>
    <dgm:cxn modelId="{B3486D66-6750-44CF-AC49-D7ACCB1C0C37}" type="presParOf" srcId="{C586FE48-29CF-4C68-9CCB-820A9416DCC1}" destId="{80D8A040-0648-4C7F-85FA-A2F48A67A628}" srcOrd="0" destOrd="0" presId="urn:microsoft.com/office/officeart/2005/8/layout/cycle2"/>
    <dgm:cxn modelId="{E6290E58-B67F-404C-927B-7360C9D22420}" type="presParOf" srcId="{A25D1758-FB92-4AF2-AC75-79B9BFA88570}" destId="{F51767BD-01C7-44C4-9131-D3C2A6B42E07}" srcOrd="2" destOrd="0" presId="urn:microsoft.com/office/officeart/2005/8/layout/cycle2"/>
    <dgm:cxn modelId="{ECEF4A3D-CF8F-4E27-AA7E-DA72389F7465}" type="presParOf" srcId="{A25D1758-FB92-4AF2-AC75-79B9BFA88570}" destId="{C7629768-AED1-4C7A-AFAB-DC64304694D7}" srcOrd="3" destOrd="0" presId="urn:microsoft.com/office/officeart/2005/8/layout/cycle2"/>
    <dgm:cxn modelId="{EA3A6AC2-F63D-490F-81DA-94B97223C053}" type="presParOf" srcId="{C7629768-AED1-4C7A-AFAB-DC64304694D7}" destId="{E87CC681-0995-4AF3-8023-C6FF19639836}" srcOrd="0" destOrd="0" presId="urn:microsoft.com/office/officeart/2005/8/layout/cycle2"/>
    <dgm:cxn modelId="{CB1D79C9-CC4A-4B4C-A25B-34C9425E82B1}" type="presParOf" srcId="{A25D1758-FB92-4AF2-AC75-79B9BFA88570}" destId="{C44B2C6E-F95A-4C52-8E70-B68A85B5A63C}" srcOrd="4" destOrd="0" presId="urn:microsoft.com/office/officeart/2005/8/layout/cycle2"/>
    <dgm:cxn modelId="{C48C33CD-4FD3-40A7-A361-17DAE816C476}" type="presParOf" srcId="{A25D1758-FB92-4AF2-AC75-79B9BFA88570}" destId="{73A47709-B77C-457C-9ACA-3CD74449F15C}" srcOrd="5" destOrd="0" presId="urn:microsoft.com/office/officeart/2005/8/layout/cycle2"/>
    <dgm:cxn modelId="{7FB2E674-0FC1-4721-8C86-EB10A683FD4D}" type="presParOf" srcId="{73A47709-B77C-457C-9ACA-3CD74449F15C}" destId="{054C96B3-C07A-4388-BB6F-6B14D5F79F0A}" srcOrd="0" destOrd="0" presId="urn:microsoft.com/office/officeart/2005/8/layout/cycle2"/>
    <dgm:cxn modelId="{06B76AE6-22BC-4AAD-B3D9-D20516987A9A}" type="presParOf" srcId="{A25D1758-FB92-4AF2-AC75-79B9BFA88570}" destId="{CBC0DCA1-3D0E-4C95-953A-F4801D79FDB0}" srcOrd="6" destOrd="0" presId="urn:microsoft.com/office/officeart/2005/8/layout/cycle2"/>
    <dgm:cxn modelId="{2BC21EE5-C3B9-4E96-BAD8-8F26671A2673}" type="presParOf" srcId="{A25D1758-FB92-4AF2-AC75-79B9BFA88570}" destId="{D3266D00-0BAE-4FB5-9DC4-79328C5E777D}" srcOrd="7" destOrd="0" presId="urn:microsoft.com/office/officeart/2005/8/layout/cycle2"/>
    <dgm:cxn modelId="{2991D1B4-EECF-4104-B9AC-6004511740F9}" type="presParOf" srcId="{D3266D00-0BAE-4FB5-9DC4-79328C5E777D}" destId="{2374F37F-32EB-43C7-B761-61710D465FE0}" srcOrd="0" destOrd="0" presId="urn:microsoft.com/office/officeart/2005/8/layout/cycle2"/>
    <dgm:cxn modelId="{A86F2F85-10D0-48CF-A27F-6DBA54DCE956}" type="presParOf" srcId="{A25D1758-FB92-4AF2-AC75-79B9BFA88570}" destId="{367A65B2-106A-4D4C-B5B1-91F7149D078D}" srcOrd="8" destOrd="0" presId="urn:microsoft.com/office/officeart/2005/8/layout/cycle2"/>
    <dgm:cxn modelId="{738FA0B1-68A2-4287-82B3-8D27C855495D}" type="presParOf" srcId="{A25D1758-FB92-4AF2-AC75-79B9BFA88570}" destId="{803E4A96-27D3-4080-B7EA-F9C9D44EEE23}" srcOrd="9" destOrd="0" presId="urn:microsoft.com/office/officeart/2005/8/layout/cycle2"/>
    <dgm:cxn modelId="{768B327F-945E-4260-BBB6-96E97D7AFFE6}" type="presParOf" srcId="{803E4A96-27D3-4080-B7EA-F9C9D44EEE23}" destId="{70C16C65-78B1-4440-B7FD-0D005D86A832}" srcOrd="0" destOrd="0" presId="urn:microsoft.com/office/officeart/2005/8/layout/cycle2"/>
    <dgm:cxn modelId="{695C9763-82D2-47DD-A355-787381FF7B19}" type="presParOf" srcId="{A25D1758-FB92-4AF2-AC75-79B9BFA88570}" destId="{37A2FD4E-FCF5-4F76-AC65-8D668D508C56}" srcOrd="10" destOrd="0" presId="urn:microsoft.com/office/officeart/2005/8/layout/cycle2"/>
    <dgm:cxn modelId="{A2F6C4DE-1C5D-4F72-9039-E6DCAA86E91C}" type="presParOf" srcId="{A25D1758-FB92-4AF2-AC75-79B9BFA88570}" destId="{22A8EF7B-AEB0-4524-923A-41A090A54079}" srcOrd="11" destOrd="0" presId="urn:microsoft.com/office/officeart/2005/8/layout/cycle2"/>
    <dgm:cxn modelId="{3E63E25E-B211-426C-8E3A-1772EC09906A}" type="presParOf" srcId="{22A8EF7B-AEB0-4524-923A-41A090A54079}" destId="{BBD510B6-9C68-4F1C-9351-4846EC511817}" srcOrd="0" destOrd="0" presId="urn:microsoft.com/office/officeart/2005/8/layout/cycle2"/>
    <dgm:cxn modelId="{C1D3A81C-D7A7-48FF-80F3-973CACB4FBB7}" type="presParOf" srcId="{A25D1758-FB92-4AF2-AC75-79B9BFA88570}" destId="{2229DD00-A412-47E0-9C0B-255347C192AC}" srcOrd="12" destOrd="0" presId="urn:microsoft.com/office/officeart/2005/8/layout/cycle2"/>
    <dgm:cxn modelId="{8139583D-CE97-4BAE-8552-BA56731E08E1}" type="presParOf" srcId="{A25D1758-FB92-4AF2-AC75-79B9BFA88570}" destId="{6D78FB21-7686-4194-9F65-8828F46477BB}" srcOrd="13" destOrd="0" presId="urn:microsoft.com/office/officeart/2005/8/layout/cycle2"/>
    <dgm:cxn modelId="{CF3EF94D-7642-429B-8BF1-15C6609E6BBB}" type="presParOf" srcId="{6D78FB21-7686-4194-9F65-8828F46477BB}" destId="{5682439F-42DD-4999-87BA-EB618E2BE2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1862-947D-4703-A0B4-B53671F49894}">
      <dsp:nvSpPr>
        <dsp:cNvPr id="0" name=""/>
        <dsp:cNvSpPr/>
      </dsp:nvSpPr>
      <dsp:spPr>
        <a:xfrm>
          <a:off x="5268465" y="-17672"/>
          <a:ext cx="1737716" cy="15247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Проф. переподготовка: </a:t>
          </a:r>
          <a:r>
            <a:rPr lang="ru-RU" sz="1800" kern="1200" dirty="0">
              <a:solidFill>
                <a:schemeClr val="tx1"/>
              </a:solidFill>
            </a:rPr>
            <a:t>2 педагога;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522948" y="205620"/>
        <a:ext cx="1228750" cy="1078146"/>
      </dsp:txXfrm>
    </dsp:sp>
    <dsp:sp modelId="{C586FE48-29CF-4C68-9CCB-820A9416DCC1}">
      <dsp:nvSpPr>
        <dsp:cNvPr id="0" name=""/>
        <dsp:cNvSpPr/>
      </dsp:nvSpPr>
      <dsp:spPr>
        <a:xfrm rot="1542857">
          <a:off x="7011940" y="979906"/>
          <a:ext cx="348067" cy="539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17110" y="1065169"/>
        <a:ext cx="243647" cy="323747"/>
      </dsp:txXfrm>
    </dsp:sp>
    <dsp:sp modelId="{F51767BD-01C7-44C4-9131-D3C2A6B42E07}">
      <dsp:nvSpPr>
        <dsp:cNvPr id="0" name=""/>
        <dsp:cNvSpPr/>
      </dsp:nvSpPr>
      <dsp:spPr>
        <a:xfrm>
          <a:off x="7387978" y="940888"/>
          <a:ext cx="1823969" cy="1690553"/>
        </a:xfrm>
        <a:prstGeom prst="ellipse">
          <a:avLst/>
        </a:prstGeom>
        <a:solidFill>
          <a:srgbClr val="9966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КПК –</a:t>
          </a:r>
          <a:r>
            <a:rPr lang="ru-RU" sz="1800" b="0" kern="1200" dirty="0">
              <a:solidFill>
                <a:schemeClr val="tx1"/>
              </a:solidFill>
            </a:rPr>
            <a:t> 5 курсов/ 9 педагогов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7655092" y="1188464"/>
        <a:ext cx="1289741" cy="1195401"/>
      </dsp:txXfrm>
    </dsp:sp>
    <dsp:sp modelId="{C7629768-AED1-4C7A-AFAB-DC64304694D7}">
      <dsp:nvSpPr>
        <dsp:cNvPr id="0" name=""/>
        <dsp:cNvSpPr/>
      </dsp:nvSpPr>
      <dsp:spPr>
        <a:xfrm rot="4628571">
          <a:off x="8381178" y="2667060"/>
          <a:ext cx="362842" cy="539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423493" y="2721914"/>
        <a:ext cx="253989" cy="323747"/>
      </dsp:txXfrm>
    </dsp:sp>
    <dsp:sp modelId="{C44B2C6E-F95A-4C52-8E70-B68A85B5A63C}">
      <dsp:nvSpPr>
        <dsp:cNvPr id="0" name=""/>
        <dsp:cNvSpPr/>
      </dsp:nvSpPr>
      <dsp:spPr>
        <a:xfrm>
          <a:off x="7913377" y="3261359"/>
          <a:ext cx="1841427" cy="17299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Семинары, вебинары, конференции и пр. </a:t>
          </a:r>
          <a:r>
            <a:rPr lang="ru-RU" sz="1800" kern="1200" dirty="0">
              <a:solidFill>
                <a:schemeClr val="tx1"/>
              </a:solidFill>
            </a:rPr>
            <a:t>– 8/ 4 педагога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183048" y="3514704"/>
        <a:ext cx="1302085" cy="1223256"/>
      </dsp:txXfrm>
    </dsp:sp>
    <dsp:sp modelId="{73A47709-B77C-457C-9ACA-3CD74449F15C}">
      <dsp:nvSpPr>
        <dsp:cNvPr id="0" name=""/>
        <dsp:cNvSpPr/>
      </dsp:nvSpPr>
      <dsp:spPr>
        <a:xfrm rot="7732247">
          <a:off x="7961000" y="4731303"/>
          <a:ext cx="335967" cy="539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8043021" y="4799983"/>
        <a:ext cx="235177" cy="323747"/>
      </dsp:txXfrm>
    </dsp:sp>
    <dsp:sp modelId="{CBC0DCA1-3D0E-4C95-953A-F4801D79FDB0}">
      <dsp:nvSpPr>
        <dsp:cNvPr id="0" name=""/>
        <dsp:cNvSpPr/>
      </dsp:nvSpPr>
      <dsp:spPr>
        <a:xfrm>
          <a:off x="6379785" y="5021521"/>
          <a:ext cx="1998952" cy="18193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Пед. конкурсы , чтения-  </a:t>
          </a:r>
          <a:r>
            <a:rPr lang="ru-RU" sz="1800" kern="1200" dirty="0">
              <a:solidFill>
                <a:schemeClr val="tx1"/>
              </a:solidFill>
            </a:rPr>
            <a:t>5/ 6 педагогов = </a:t>
          </a:r>
          <a:r>
            <a:rPr lang="ru-RU" sz="1600" kern="1200" dirty="0">
              <a:solidFill>
                <a:schemeClr val="tx1"/>
              </a:solidFill>
            </a:rPr>
            <a:t>5 приз. мест.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672525" y="5287961"/>
        <a:ext cx="1413472" cy="1286484"/>
      </dsp:txXfrm>
    </dsp:sp>
    <dsp:sp modelId="{D3266D00-0BAE-4FB5-9DC4-79328C5E777D}">
      <dsp:nvSpPr>
        <dsp:cNvPr id="0" name=""/>
        <dsp:cNvSpPr/>
      </dsp:nvSpPr>
      <dsp:spPr>
        <a:xfrm rot="10698961">
          <a:off x="5936571" y="5697967"/>
          <a:ext cx="398781" cy="539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6056179" y="5804125"/>
        <a:ext cx="279147" cy="323747"/>
      </dsp:txXfrm>
    </dsp:sp>
    <dsp:sp modelId="{367A65B2-106A-4D4C-B5B1-91F7149D078D}">
      <dsp:nvSpPr>
        <dsp:cNvPr id="0" name=""/>
        <dsp:cNvSpPr/>
      </dsp:nvSpPr>
      <dsp:spPr>
        <a:xfrm>
          <a:off x="3997345" y="5108786"/>
          <a:ext cx="1879605" cy="1788429"/>
        </a:xfrm>
        <a:prstGeom prst="ellipse">
          <a:avLst/>
        </a:prstGeom>
        <a:solidFill>
          <a:srgbClr val="00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Открытое занятие: </a:t>
          </a:r>
          <a:r>
            <a:rPr lang="ru-RU" sz="1800" kern="1200" dirty="0">
              <a:solidFill>
                <a:schemeClr val="tx1"/>
              </a:solidFill>
            </a:rPr>
            <a:t>1 педагог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72607" y="5370695"/>
        <a:ext cx="1329081" cy="1264611"/>
      </dsp:txXfrm>
    </dsp:sp>
    <dsp:sp modelId="{803E4A96-27D3-4080-B7EA-F9C9D44EEE23}">
      <dsp:nvSpPr>
        <dsp:cNvPr id="0" name=""/>
        <dsp:cNvSpPr/>
      </dsp:nvSpPr>
      <dsp:spPr>
        <a:xfrm rot="13885714">
          <a:off x="3953837" y="4789054"/>
          <a:ext cx="460742" cy="539579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066039" y="4951004"/>
        <a:ext cx="322519" cy="323747"/>
      </dsp:txXfrm>
    </dsp:sp>
    <dsp:sp modelId="{37A2FD4E-FCF5-4F76-AC65-8D668D508C56}">
      <dsp:nvSpPr>
        <dsp:cNvPr id="0" name=""/>
        <dsp:cNvSpPr/>
      </dsp:nvSpPr>
      <dsp:spPr>
        <a:xfrm>
          <a:off x="2554390" y="3253565"/>
          <a:ext cx="1772329" cy="17455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Мастер-классы:  </a:t>
          </a:r>
          <a:r>
            <a:rPr lang="ru-RU" sz="1800" kern="1200" dirty="0">
              <a:solidFill>
                <a:schemeClr val="tx1"/>
              </a:solidFill>
            </a:rPr>
            <a:t>3/5 педагогов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13942" y="3509193"/>
        <a:ext cx="1253225" cy="1234278"/>
      </dsp:txXfrm>
    </dsp:sp>
    <dsp:sp modelId="{22A8EF7B-AEB0-4524-923A-41A090A54079}">
      <dsp:nvSpPr>
        <dsp:cNvPr id="0" name=""/>
        <dsp:cNvSpPr/>
      </dsp:nvSpPr>
      <dsp:spPr>
        <a:xfrm rot="16971429">
          <a:off x="3532231" y="2695940"/>
          <a:ext cx="346449" cy="539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572635" y="2854521"/>
        <a:ext cx="242514" cy="323747"/>
      </dsp:txXfrm>
    </dsp:sp>
    <dsp:sp modelId="{2229DD00-A412-47E0-9C0B-255347C192AC}">
      <dsp:nvSpPr>
        <dsp:cNvPr id="0" name=""/>
        <dsp:cNvSpPr/>
      </dsp:nvSpPr>
      <dsp:spPr>
        <a:xfrm>
          <a:off x="3071156" y="914405"/>
          <a:ext cx="1807054" cy="1743520"/>
        </a:xfrm>
        <a:prstGeom prst="ellipse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Члены жюри, экспертных комиссий: </a:t>
          </a:r>
          <a:r>
            <a:rPr lang="ru-RU" sz="1800" kern="1200" dirty="0">
              <a:solidFill>
                <a:schemeClr val="tx1"/>
              </a:solidFill>
            </a:rPr>
            <a:t>3/ 3 педагога</a:t>
          </a:r>
          <a:r>
            <a:rPr lang="ru-RU" sz="1000" kern="1200" dirty="0">
              <a:solidFill>
                <a:schemeClr val="tx1"/>
              </a:solidFill>
            </a:rPr>
            <a:t>.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335793" y="1169738"/>
        <a:ext cx="1277780" cy="1232854"/>
      </dsp:txXfrm>
    </dsp:sp>
    <dsp:sp modelId="{6D78FB21-7686-4194-9F65-8828F46477BB}">
      <dsp:nvSpPr>
        <dsp:cNvPr id="0" name=""/>
        <dsp:cNvSpPr/>
      </dsp:nvSpPr>
      <dsp:spPr>
        <a:xfrm rot="20057143">
          <a:off x="4896205" y="988664"/>
          <a:ext cx="348564" cy="53957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901383" y="1119265"/>
        <a:ext cx="243995" cy="323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0.15304</cdr:x>
      <cdr:y>0.13267</cdr:y>
    </cdr:from>
    <cdr:to>
      <cdr:x>0.40206</cdr:x>
      <cdr:y>0.13267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CD8EBD65-5B36-D676-3114-B170578A8F11}"/>
            </a:ext>
          </a:extLst>
        </cdr:cNvPr>
        <cdr:cNvCxnSpPr/>
      </cdr:nvCxnSpPr>
      <cdr:spPr>
        <a:xfrm xmlns:a="http://schemas.openxmlformats.org/drawingml/2006/main" flipH="1">
          <a:off x="1881963" y="893138"/>
          <a:ext cx="3062213" cy="0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FF99FF"/>
          </a:solidFill>
          <a:headEnd type="triangle" w="med" len="lg"/>
          <a:tailEnd type="triangle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0.16687</cdr:x>
      <cdr:y>0.26061</cdr:y>
    </cdr:from>
    <cdr:to>
      <cdr:x>0.32683</cdr:x>
      <cdr:y>0.5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DD6289D8-E123-343E-CC28-A7BFC9D16647}"/>
            </a:ext>
          </a:extLst>
        </cdr:cNvPr>
        <cdr:cNvCxnSpPr/>
      </cdr:nvCxnSpPr>
      <cdr:spPr>
        <a:xfrm xmlns:a="http://schemas.openxmlformats.org/drawingml/2006/main" flipH="1">
          <a:off x="2052079" y="1754372"/>
          <a:ext cx="1967028" cy="1611566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C00000"/>
          </a:solidFill>
          <a:headEnd type="triangle" w="med" len="lg"/>
          <a:tailEnd type="triangle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0.17792</cdr:x>
      <cdr:y>0.68074</cdr:y>
    </cdr:from>
    <cdr:to>
      <cdr:x>0.28101</cdr:x>
      <cdr:y>0.75157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B2C963E7-5577-7523-7D27-0E29F1585B61}"/>
            </a:ext>
          </a:extLst>
        </cdr:cNvPr>
        <cdr:cNvCxnSpPr/>
      </cdr:nvCxnSpPr>
      <cdr:spPr>
        <a:xfrm xmlns:a="http://schemas.openxmlformats.org/drawingml/2006/main" flipH="1">
          <a:off x="2187910" y="4582632"/>
          <a:ext cx="1267672" cy="476856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92D050"/>
          </a:solidFill>
          <a:headEnd type="triangle" w="med" len="lg"/>
          <a:tailEnd type="triangle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0.57892</cdr:x>
      <cdr:y>0.86079</cdr:y>
    </cdr:from>
    <cdr:to>
      <cdr:x>0.73581</cdr:x>
      <cdr:y>0.88389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90DA763B-E3F3-1F3D-A123-70ABDCE235D2}"/>
            </a:ext>
          </a:extLst>
        </cdr:cNvPr>
        <cdr:cNvCxnSpPr/>
      </cdr:nvCxnSpPr>
      <cdr:spPr>
        <a:xfrm xmlns:a="http://schemas.openxmlformats.org/drawingml/2006/main" flipH="1">
          <a:off x="7119039" y="5794744"/>
          <a:ext cx="1929268" cy="155494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FFC000"/>
          </a:solidFill>
          <a:headEnd type="triangle" w="med" len="lg"/>
          <a:tailEnd type="triangle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0.36488</cdr:x>
      <cdr:y>0.05212</cdr:y>
    </cdr:from>
    <cdr:to>
      <cdr:x>0.5</cdr:x>
      <cdr:y>0.1153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1592018A-CC10-1522-73B5-7FDDA0823003}"/>
            </a:ext>
          </a:extLst>
        </cdr:cNvPr>
        <cdr:cNvCxnSpPr/>
      </cdr:nvCxnSpPr>
      <cdr:spPr>
        <a:xfrm xmlns:a="http://schemas.openxmlformats.org/drawingml/2006/main" flipH="1" flipV="1">
          <a:off x="4486940" y="350874"/>
          <a:ext cx="1661611" cy="425303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chemeClr val="accent6">
              <a:lumMod val="50000"/>
            </a:schemeClr>
          </a:solidFill>
          <a:headEnd type="triangle" w="med" len="lg"/>
          <a:tailEnd type="triangle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0.78842</cdr:x>
      <cdr:y>0.21322</cdr:y>
    </cdr:from>
    <cdr:to>
      <cdr:x>1</cdr:x>
      <cdr:y>0.75667</cdr:y>
    </cdr:to>
    <cdr:pic>
      <cdr:nvPicPr>
        <cdr:cNvPr id="20" name="chart">
          <a:extLst xmlns:a="http://schemas.openxmlformats.org/drawingml/2006/main">
            <a:ext uri="{FF2B5EF4-FFF2-40B4-BE49-F238E27FC236}">
              <a16:creationId xmlns:a16="http://schemas.microsoft.com/office/drawing/2014/main" id="{921E5E1D-01A8-6027-64C5-AA58F64881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695229" y="1435396"/>
          <a:ext cx="2601874" cy="365839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10512-65BF-1E11-EF8D-5DE4ECB94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415CC8-B42D-CB1E-D451-FACC45DF6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79FA9-D463-D094-6A6A-4D4D3C31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37671F-02F2-F06A-84AF-525219F8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0FFC9-C84A-D174-6C51-D386C51D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D0790-675B-B4CE-E38B-C1C64313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96B586-8447-31CA-F9B1-D7254ED12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E4C28-F756-5F0B-5D76-828E3517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2DBF0-9BB8-004F-C411-EBDF5D0A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716E0A-8D19-E763-262B-F49AA24B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985787-4DE4-B126-3131-D69B14877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0B8DF-0B25-F39D-FBA6-D57867AEE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01DD6-32D6-4DD3-373E-518F171A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2A7C51-BDDF-247F-B45C-42D6C88E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5EB59-AEAB-DEF6-E841-9D893764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9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2D4C3-DCF6-10BE-7A83-365729C9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33685-CCC3-1FC4-1B8A-02F0EBA7C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3575C-645C-91B4-7744-D5371D0C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C6A12-42ED-00F9-C92F-AD2301E7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6CA9F-14E6-7748-DE0B-563CF44E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E8C68-67D2-B2D6-8CEE-7B589817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0AA272-9517-69F6-32EA-F21487E4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FF9BC-B090-A1CB-0E8B-05DE2CF0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12F63-4E01-0528-852F-F7251195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C9BB5-B0A0-8FFE-6695-E363C8CB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1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F1258-EBE0-B340-4EEB-BF89412F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A6914-2A31-2631-EB02-F6EF3694E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90C04F-E29A-B29C-05BE-F24D14AB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3DC94C-DC51-D40F-FB55-0D296DC3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D98919-0DD3-EC60-2E49-7989DA2A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24B054-1A66-A76C-05BC-58D86959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4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58A80-FC6F-DBA4-0ACC-52EE1BF6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F5E49-7FB4-BB4E-5829-BA1BE598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9087E7-7E79-33A6-C611-62AB8A81E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6B33D-2441-CBA5-482F-484D5C820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D37809-68ED-BF4B-9538-6CAF6E0E7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FE0C2-1A3D-72B8-31DD-989439DE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B8AF4-3919-85A1-528E-3FEA40CA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A69C01-ECD5-2A69-0854-275B5783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2D2DA-002A-E34B-0B04-BD180083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34D424-53EB-1C1D-14F1-F7B34B00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AAB01D-B2C0-A3D9-211C-24BA7198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CF591B-1FEC-C023-D58F-801A053F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7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92A63-2C71-EE50-0706-B6EB26C2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BCF8F4-1197-6505-0204-78708370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44A0A1-0BB5-EA34-0035-CB2B4FC8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5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0BB4D-5475-5EB2-6E5B-4F3012FE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FD804-7D54-A2B5-5ED9-6A13B473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EE0CEA-C6F1-3BC7-4FBF-2FB79B66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90BA3-4979-DBAE-C6A9-05E373D6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B6AA0-F6F0-EA64-705D-C65A6527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3E035F-409F-A566-11F1-145560A7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5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E2C99-A68A-F4A1-BAC4-8E5E936F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191926-4BA3-5929-57CF-7D2B06F23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EAEBF-885D-8AB1-2C08-DCB3E53D6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C6AB9B-4A3E-E0C6-B281-91BF4E30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B58025-C163-0C80-6460-4483DEA5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C7FEF0-1EE7-A5C0-81D5-E28D980A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A85D2-9464-6B51-60FE-8E38AF8A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A99E78-92E3-C33C-B6D3-B8007C48B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7AC30-9558-EDD5-C33E-7F05F8197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7859-22B4-457B-B6A7-EFB2A8CF378F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CB31E3-7AA0-E975-1FFD-B9E6B223F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DC421-7A63-77FD-31EF-AE76C49F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A4BE-276E-4C8F-AB9C-F3A55BA7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BCC9E-2EF5-EC78-A35C-AF4AA44A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19116"/>
            <a:ext cx="9035240" cy="2213635"/>
          </a:xfrm>
          <a:prstGeom prst="rect">
            <a:avLst/>
          </a:prstGeom>
        </p:spPr>
      </p:pic>
      <p:sp>
        <p:nvSpPr>
          <p:cNvPr id="25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765B-CD37-7135-F257-A4E47E63D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ru-RU" sz="5600" dirty="0"/>
              <a:t>Итоги 1 полугодия</a:t>
            </a:r>
            <a:br>
              <a:rPr lang="ru-RU" sz="5600" dirty="0"/>
            </a:br>
            <a:r>
              <a:rPr lang="ru-RU" sz="5600" dirty="0"/>
              <a:t>2022-2023 уч. года.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FFC448-9C4A-B616-520C-414A4A345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ru-RU" sz="1900"/>
              <a:t>МБОУ ДО «ДОМ ДЕТСКОГО ТВОРЧЕСТВА «НОВОЕ ПОКОЛЕНИЕ»</a:t>
            </a:r>
          </a:p>
          <a:p>
            <a:pPr algn="l"/>
            <a:r>
              <a:rPr lang="ru-RU" sz="1900"/>
              <a:t> с. Перегрёбное</a:t>
            </a:r>
          </a:p>
        </p:txBody>
      </p:sp>
    </p:spTree>
    <p:extLst>
      <p:ext uri="{BB962C8B-B14F-4D97-AF65-F5344CB8AC3E}">
        <p14:creationId xmlns:p14="http://schemas.microsoft.com/office/powerpoint/2010/main" val="291889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B8D548-C68B-35C3-D94E-AD05B5B9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64" y="-98266"/>
            <a:ext cx="1081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7CAD-F099-E4ED-D6DF-D81BED4F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" y="-31623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Организационная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02E28-079B-0708-693A-B44A15DB6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06" y="835547"/>
            <a:ext cx="10515600" cy="971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МБОУ ДО «ДДТ «Новое поколение» в с. Перегрёбное реализует:</a:t>
            </a:r>
          </a:p>
        </p:txBody>
      </p:sp>
      <p:sp>
        <p:nvSpPr>
          <p:cNvPr id="6" name="Выноска: стрелка вниз 5">
            <a:extLst>
              <a:ext uri="{FF2B5EF4-FFF2-40B4-BE49-F238E27FC236}">
                <a16:creationId xmlns:a16="http://schemas.microsoft.com/office/drawing/2014/main" id="{6D7DCD7B-0905-79C4-183A-AC686E445DCD}"/>
              </a:ext>
            </a:extLst>
          </p:cNvPr>
          <p:cNvSpPr/>
          <p:nvPr/>
        </p:nvSpPr>
        <p:spPr>
          <a:xfrm>
            <a:off x="450054" y="1675728"/>
            <a:ext cx="2189955" cy="1325563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7946236-5109-0D65-BDE6-2D1F1938155C}"/>
              </a:ext>
            </a:extLst>
          </p:cNvPr>
          <p:cNvGrpSpPr/>
          <p:nvPr/>
        </p:nvGrpSpPr>
        <p:grpSpPr>
          <a:xfrm>
            <a:off x="2998592" y="1961343"/>
            <a:ext cx="2103120" cy="1325563"/>
            <a:chOff x="3156585" y="2381569"/>
            <a:chExt cx="2103120" cy="1325563"/>
          </a:xfrm>
          <a:solidFill>
            <a:srgbClr val="00FF00"/>
          </a:solidFill>
        </p:grpSpPr>
        <p:sp>
          <p:nvSpPr>
            <p:cNvPr id="7" name="Выноска: стрелка вниз 6">
              <a:extLst>
                <a:ext uri="{FF2B5EF4-FFF2-40B4-BE49-F238E27FC236}">
                  <a16:creationId xmlns:a16="http://schemas.microsoft.com/office/drawing/2014/main" id="{C1433A93-619A-66C0-AC16-84D15D2AC4FF}"/>
                </a:ext>
              </a:extLst>
            </p:cNvPr>
            <p:cNvSpPr/>
            <p:nvPr/>
          </p:nvSpPr>
          <p:spPr>
            <a:xfrm>
              <a:off x="3156585" y="2381569"/>
              <a:ext cx="2103120" cy="1325563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AC136C-D4EC-C285-AFBC-858D7723DB79}"/>
                </a:ext>
              </a:extLst>
            </p:cNvPr>
            <p:cNvSpPr txBox="1"/>
            <p:nvPr/>
          </p:nvSpPr>
          <p:spPr>
            <a:xfrm>
              <a:off x="3304540" y="2582685"/>
              <a:ext cx="17957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с 01.10.2022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FF84FF7-1F57-20CD-5693-5EE38FE9C75A}"/>
              </a:ext>
            </a:extLst>
          </p:cNvPr>
          <p:cNvGrpSpPr/>
          <p:nvPr/>
        </p:nvGrpSpPr>
        <p:grpSpPr>
          <a:xfrm>
            <a:off x="5445906" y="2320852"/>
            <a:ext cx="2219224" cy="1325563"/>
            <a:chOff x="2599201" y="1958723"/>
            <a:chExt cx="2219224" cy="1325563"/>
          </a:xfrm>
        </p:grpSpPr>
        <p:sp>
          <p:nvSpPr>
            <p:cNvPr id="15" name="Выноска: стрелка вниз 14">
              <a:extLst>
                <a:ext uri="{FF2B5EF4-FFF2-40B4-BE49-F238E27FC236}">
                  <a16:creationId xmlns:a16="http://schemas.microsoft.com/office/drawing/2014/main" id="{51FFD387-79F3-0B14-FC83-BEF4EB6F85EF}"/>
                </a:ext>
              </a:extLst>
            </p:cNvPr>
            <p:cNvSpPr/>
            <p:nvPr/>
          </p:nvSpPr>
          <p:spPr>
            <a:xfrm>
              <a:off x="2599201" y="1958723"/>
              <a:ext cx="2103120" cy="1325563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4DC09F-D327-5F03-67E9-078013FFA91B}"/>
                </a:ext>
              </a:extLst>
            </p:cNvPr>
            <p:cNvSpPr txBox="1"/>
            <p:nvPr/>
          </p:nvSpPr>
          <p:spPr>
            <a:xfrm>
              <a:off x="2799125" y="2121135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с 01.11.2022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D8F2E6F-15AF-5DF8-27B2-237844E4E435}"/>
              </a:ext>
            </a:extLst>
          </p:cNvPr>
          <p:cNvGrpSpPr/>
          <p:nvPr/>
        </p:nvGrpSpPr>
        <p:grpSpPr>
          <a:xfrm>
            <a:off x="7827725" y="2544212"/>
            <a:ext cx="2231390" cy="1325563"/>
            <a:chOff x="3281680" y="2404089"/>
            <a:chExt cx="2231390" cy="1325563"/>
          </a:xfrm>
        </p:grpSpPr>
        <p:sp>
          <p:nvSpPr>
            <p:cNvPr id="18" name="Выноска: стрелка вниз 17">
              <a:extLst>
                <a:ext uri="{FF2B5EF4-FFF2-40B4-BE49-F238E27FC236}">
                  <a16:creationId xmlns:a16="http://schemas.microsoft.com/office/drawing/2014/main" id="{F42A13B4-269A-4E41-1C1B-B0C4ACD440DB}"/>
                </a:ext>
              </a:extLst>
            </p:cNvPr>
            <p:cNvSpPr/>
            <p:nvPr/>
          </p:nvSpPr>
          <p:spPr>
            <a:xfrm>
              <a:off x="3281680" y="2404089"/>
              <a:ext cx="2103120" cy="1325563"/>
            </a:xfrm>
            <a:prstGeom prst="downArrowCallout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DAB6DA-2694-EB10-A773-8958357C6F7B}"/>
                </a:ext>
              </a:extLst>
            </p:cNvPr>
            <p:cNvSpPr txBox="1"/>
            <p:nvPr/>
          </p:nvSpPr>
          <p:spPr>
            <a:xfrm>
              <a:off x="3493770" y="2605205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с 01.12.2022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8BEA581-D644-F404-6F1C-87D202BEC1AD}"/>
              </a:ext>
            </a:extLst>
          </p:cNvPr>
          <p:cNvSpPr txBox="1"/>
          <p:nvPr/>
        </p:nvSpPr>
        <p:spPr>
          <a:xfrm>
            <a:off x="1261894" y="5946721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24 дополнительные общеобразовательные программы,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из них  10-сертифицированных.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7FBD85C-A69B-1832-28A3-CE3E3995F98F}"/>
              </a:ext>
            </a:extLst>
          </p:cNvPr>
          <p:cNvSpPr/>
          <p:nvPr/>
        </p:nvSpPr>
        <p:spPr>
          <a:xfrm>
            <a:off x="920240" y="3137080"/>
            <a:ext cx="1148080" cy="10953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D200730-2315-0467-9522-194FA68EC53B}"/>
              </a:ext>
            </a:extLst>
          </p:cNvPr>
          <p:cNvSpPr/>
          <p:nvPr/>
        </p:nvSpPr>
        <p:spPr>
          <a:xfrm>
            <a:off x="3429598" y="3385038"/>
            <a:ext cx="1148080" cy="109532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0B145D1-703E-CC4E-B024-862AB391BB4B}"/>
              </a:ext>
            </a:extLst>
          </p:cNvPr>
          <p:cNvSpPr/>
          <p:nvPr/>
        </p:nvSpPr>
        <p:spPr>
          <a:xfrm>
            <a:off x="5934675" y="3748352"/>
            <a:ext cx="1148080" cy="1095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2275E26-B853-0EDA-99A5-8226C7B86DE5}"/>
              </a:ext>
            </a:extLst>
          </p:cNvPr>
          <p:cNvSpPr/>
          <p:nvPr/>
        </p:nvSpPr>
        <p:spPr>
          <a:xfrm>
            <a:off x="8327884" y="3941709"/>
            <a:ext cx="1148080" cy="1095326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721F0F-BE9E-36FF-6DEF-121A81E73A34}"/>
              </a:ext>
            </a:extLst>
          </p:cNvPr>
          <p:cNvSpPr txBox="1"/>
          <p:nvPr/>
        </p:nvSpPr>
        <p:spPr>
          <a:xfrm>
            <a:off x="663135" y="1831806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 01.09.2022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7D642-D6CD-F066-F0A7-EE34BBE800B7}"/>
              </a:ext>
            </a:extLst>
          </p:cNvPr>
          <p:cNvSpPr txBox="1"/>
          <p:nvPr/>
        </p:nvSpPr>
        <p:spPr>
          <a:xfrm>
            <a:off x="502007" y="3266436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18</a:t>
            </a:r>
          </a:p>
          <a:p>
            <a:pPr algn="ctr"/>
            <a:r>
              <a:rPr lang="ru-RU" sz="1600" b="1" dirty="0"/>
              <a:t>программ</a:t>
            </a:r>
            <a:r>
              <a:rPr lang="ru-RU" b="1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9B8F9E-0A21-AFEE-C39C-7322D703B523}"/>
              </a:ext>
            </a:extLst>
          </p:cNvPr>
          <p:cNvSpPr txBox="1"/>
          <p:nvPr/>
        </p:nvSpPr>
        <p:spPr>
          <a:xfrm>
            <a:off x="3014806" y="3439741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4</a:t>
            </a:r>
          </a:p>
          <a:p>
            <a:pPr algn="ctr"/>
            <a:r>
              <a:rPr lang="ru-RU" sz="1600" b="1" dirty="0"/>
              <a:t>программы</a:t>
            </a:r>
            <a:r>
              <a:rPr lang="ru-RU" b="1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3FF476-CFAC-B526-E79A-F4E03DF3F808}"/>
              </a:ext>
            </a:extLst>
          </p:cNvPr>
          <p:cNvSpPr txBox="1"/>
          <p:nvPr/>
        </p:nvSpPr>
        <p:spPr>
          <a:xfrm>
            <a:off x="7911545" y="3995159"/>
            <a:ext cx="2019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</a:t>
            </a:r>
          </a:p>
          <a:p>
            <a:pPr algn="ctr"/>
            <a:r>
              <a:rPr lang="ru-RU" sz="1600" b="1" dirty="0"/>
              <a:t>программу</a:t>
            </a:r>
            <a:r>
              <a:rPr lang="ru-RU" b="1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70D3B8-F584-A8B9-9861-5D20BD0291DC}"/>
              </a:ext>
            </a:extLst>
          </p:cNvPr>
          <p:cNvSpPr txBox="1"/>
          <p:nvPr/>
        </p:nvSpPr>
        <p:spPr>
          <a:xfrm>
            <a:off x="5507891" y="3806529"/>
            <a:ext cx="2019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</a:t>
            </a:r>
          </a:p>
          <a:p>
            <a:pPr algn="ctr"/>
            <a:r>
              <a:rPr lang="ru-RU" sz="1600" b="1" dirty="0"/>
              <a:t>программу</a:t>
            </a:r>
            <a:r>
              <a:rPr lang="ru-RU" b="1" dirty="0"/>
              <a:t> </a:t>
            </a: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:a16="http://schemas.microsoft.com/office/drawing/2014/main" id="{8CE3D884-52B2-A56A-66D0-63452C28A50B}"/>
              </a:ext>
            </a:extLst>
          </p:cNvPr>
          <p:cNvSpPr/>
          <p:nvPr/>
        </p:nvSpPr>
        <p:spPr>
          <a:xfrm rot="5400000">
            <a:off x="4883339" y="678428"/>
            <a:ext cx="1019514" cy="9332039"/>
          </a:xfrm>
          <a:prstGeom prst="rightBrace">
            <a:avLst>
              <a:gd name="adj1" fmla="val 43252"/>
              <a:gd name="adj2" fmla="val 51152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5084363-B21E-4FEF-B1AD-4D5D4B94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6" t="-4317" r="35504"/>
          <a:stretch/>
        </p:blipFill>
        <p:spPr>
          <a:xfrm>
            <a:off x="9174331" y="2320852"/>
            <a:ext cx="3017669" cy="42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8E3C80-09D9-1547-4B11-0CB21EED5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002178"/>
            <a:ext cx="8789416" cy="215340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5C45967-8C85-0AD7-A6F8-39DE95DB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3" y="3702418"/>
            <a:ext cx="9835897" cy="1651902"/>
          </a:xfrm>
        </p:spPr>
        <p:txBody>
          <a:bodyPr anchor="t">
            <a:normAutofit/>
          </a:bodyPr>
          <a:lstStyle/>
          <a:p>
            <a:r>
              <a:rPr lang="ru-RU" sz="3200" b="1" dirty="0"/>
              <a:t>Численность обучающихся  составляет- </a:t>
            </a:r>
            <a:r>
              <a:rPr lang="ru-RU" sz="3200" b="1" i="1" dirty="0">
                <a:solidFill>
                  <a:srgbClr val="FF0000"/>
                </a:solidFill>
              </a:rPr>
              <a:t>737 </a:t>
            </a:r>
            <a:r>
              <a:rPr lang="ru-RU" sz="3200" b="1" dirty="0"/>
              <a:t>детей. </a:t>
            </a:r>
          </a:p>
          <a:p>
            <a:r>
              <a:rPr lang="ru-RU" sz="3200" b="1" dirty="0"/>
              <a:t>Алфавитный состав – </a:t>
            </a:r>
            <a:r>
              <a:rPr lang="ru-RU" sz="3200" b="1" dirty="0">
                <a:solidFill>
                  <a:srgbClr val="FF0000"/>
                </a:solidFill>
              </a:rPr>
              <a:t>340 </a:t>
            </a:r>
            <a:r>
              <a:rPr lang="ru-RU" sz="3200" b="1" dirty="0"/>
              <a:t>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11576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E6F8CC7-8714-306C-549E-17FC209C2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48787"/>
              </p:ext>
            </p:extLst>
          </p:nvPr>
        </p:nvGraphicFramePr>
        <p:xfrm>
          <a:off x="0" y="0"/>
          <a:ext cx="12297103" cy="673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30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98F4DC-B466-B42C-F37A-2CAEA3A3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3" y="32097"/>
            <a:ext cx="11613931" cy="17478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рамках реализация проекта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«Успех каждого ребёнка - Новые места в дополнительном образовании» </a:t>
            </a:r>
          </a:p>
          <a:p>
            <a:pPr marL="0" indent="0">
              <a:buNone/>
            </a:pPr>
            <a:r>
              <a:rPr lang="ru-RU" dirty="0"/>
              <a:t>мы реализуем в дистанционном формате 9 краткосрочных  образовательных программ: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531EA4-D07F-A75E-FEC1-85EA003DC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6111" l="10000" r="90000">
                        <a14:foregroundMark x1="78333" y1="40185" x2="83222" y2="32963"/>
                        <a14:foregroundMark x1="83222" y1="32963" x2="81333" y2="35926"/>
                        <a14:foregroundMark x1="81333" y1="30926" x2="81333" y2="34815"/>
                        <a14:foregroundMark x1="58556" y1="31111" x2="60556" y2="35926"/>
                        <a14:foregroundMark x1="27889" y1="41111" x2="26667" y2="44815"/>
                        <a14:foregroundMark x1="28444" y1="44815" x2="26222" y2="51481"/>
                        <a14:foregroundMark x1="28444" y1="43333" x2="24556" y2="46481"/>
                        <a14:foregroundMark x1="28667" y1="42778" x2="26778" y2="39630"/>
                        <a14:foregroundMark x1="50778" y1="92963" x2="66111" y2="91481"/>
                        <a14:foregroundMark x1="39111" y1="90185" x2="37889" y2="96481"/>
                        <a14:foregroundMark x1="60889" y1="53333" x2="57889" y2="60185"/>
                        <a14:foregroundMark x1="61333" y1="55556" x2="59444" y2="56667"/>
                        <a14:foregroundMark x1="29111" y1="10741" x2="29111" y2="10741"/>
                        <a14:foregroundMark x1="30333" y1="10741" x2="30333" y2="10741"/>
                        <a14:foregroundMark x1="30333" y1="10741" x2="30333" y2="12778"/>
                        <a14:foregroundMark x1="35444" y1="8889" x2="35444" y2="8889"/>
                        <a14:foregroundMark x1="44222" y1="11296" x2="44222" y2="11296"/>
                        <a14:foregroundMark x1="48667" y1="16481" x2="48667" y2="16481"/>
                        <a14:foregroundMark x1="40333" y1="22963" x2="40333" y2="22963"/>
                        <a14:foregroundMark x1="50111" y1="18704" x2="50111" y2="18704"/>
                        <a14:foregroundMark x1="55333" y1="45741" x2="55333" y2="45741"/>
                        <a14:foregroundMark x1="53222" y1="53148" x2="53222" y2="53148"/>
                        <a14:foregroundMark x1="32778" y1="22037" x2="32778" y2="22037"/>
                        <a14:foregroundMark x1="55000" y1="21111" x2="55000" y2="21111"/>
                        <a14:foregroundMark x1="44111" y1="26667" x2="44111" y2="26667"/>
                        <a14:foregroundMark x1="52333" y1="41852" x2="52333" y2="41852"/>
                        <a14:foregroundMark x1="51889" y1="41111" x2="51889" y2="41111"/>
                        <a14:foregroundMark x1="55111" y1="57222" x2="55111" y2="57222"/>
                        <a14:foregroundMark x1="55333" y1="56111" x2="55111" y2="58333"/>
                        <a14:foregroundMark x1="57222" y1="2778" x2="56333" y2="4630"/>
                        <a14:foregroundMark x1="28333" y1="43333" x2="25556" y2="45926"/>
                        <a14:foregroundMark x1="27556" y1="45556" x2="26333" y2="50000"/>
                        <a14:foregroundMark x1="28333" y1="41852" x2="27333" y2="46667"/>
                        <a14:backgroundMark x1="11333" y1="14444" x2="11556" y2="82778"/>
                        <a14:backgroundMark x1="90889" y1="17037" x2="90556" y2="77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560" y="2341626"/>
            <a:ext cx="7679690" cy="4607814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7ACD7EB-C5A0-1CB6-0B11-5C4327741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01239"/>
              </p:ext>
            </p:extLst>
          </p:nvPr>
        </p:nvGraphicFramePr>
        <p:xfrm>
          <a:off x="335988" y="1668229"/>
          <a:ext cx="7405932" cy="474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18">
                  <a:extLst>
                    <a:ext uri="{9D8B030D-6E8A-4147-A177-3AD203B41FA5}">
                      <a16:colId xmlns:a16="http://schemas.microsoft.com/office/drawing/2014/main" val="1408314243"/>
                    </a:ext>
                  </a:extLst>
                </a:gridCol>
                <a:gridCol w="4448214">
                  <a:extLst>
                    <a:ext uri="{9D8B030D-6E8A-4147-A177-3AD203B41FA5}">
                      <a16:colId xmlns:a16="http://schemas.microsoft.com/office/drawing/2014/main" val="328282271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6685328"/>
                    </a:ext>
                  </a:extLst>
                </a:gridCol>
              </a:tblGrid>
              <a:tr h="431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0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000" dirty="0">
                          <a:effectLst/>
                        </a:rPr>
                        <a:t>Название программы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000" dirty="0">
                          <a:effectLst/>
                        </a:rPr>
                        <a:t>Количество обучающихся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652954"/>
                  </a:ext>
                </a:extLst>
              </a:tr>
              <a:tr h="222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Кулинарный микс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160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54551"/>
                  </a:ext>
                </a:extLst>
              </a:tr>
              <a:tr h="222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400" b="1" dirty="0">
                          <a:effectLst/>
                        </a:rPr>
                        <a:t>Головоломки из ЛЕГО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400" b="1" dirty="0">
                          <a:effectLst/>
                        </a:rPr>
                        <a:t>38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08460"/>
                  </a:ext>
                </a:extLst>
              </a:tr>
              <a:tr h="222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400" b="1" dirty="0">
                          <a:effectLst/>
                        </a:rPr>
                        <a:t>Дыхательная гимнастика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520700" algn="l"/>
                          <a:tab pos="2969895" algn="ctr"/>
                        </a:tabLst>
                      </a:pPr>
                      <a:r>
                        <a:rPr lang="ru-RU" sz="2400" b="1" dirty="0">
                          <a:effectLst/>
                        </a:rPr>
                        <a:t>135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94164"/>
                  </a:ext>
                </a:extLst>
              </a:tr>
              <a:tr h="222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20700" algn="l"/>
                        </a:tabLst>
                      </a:pPr>
                      <a:r>
                        <a:rPr lang="ru-RU" sz="2400" b="1">
                          <a:effectLst/>
                        </a:rPr>
                        <a:t>Малая родина -Югра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2070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38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08761"/>
                  </a:ext>
                </a:extLst>
              </a:tr>
              <a:tr h="431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Первая медицинская помощь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118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55158"/>
                  </a:ext>
                </a:extLst>
              </a:tr>
              <a:tr h="222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Уроки доброты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56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90001"/>
                  </a:ext>
                </a:extLst>
              </a:tr>
              <a:tr h="222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>
                          <a:effectLst/>
                        </a:rPr>
                        <a:t>Волшебные карандаши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71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70960"/>
                  </a:ext>
                </a:extLst>
              </a:tr>
              <a:tr h="431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Основы Adobe Photoshop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1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68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64066"/>
                  </a:ext>
                </a:extLst>
              </a:tr>
              <a:tr h="431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Занимательная лингвистика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200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06191"/>
                  </a:ext>
                </a:extLst>
              </a:tr>
              <a:tr h="2917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Всего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864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8812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FDD07A-6FA4-6B31-56CE-7C63413482A3}"/>
              </a:ext>
            </a:extLst>
          </p:cNvPr>
          <p:cNvSpPr txBox="1"/>
          <p:nvPr/>
        </p:nvSpPr>
        <p:spPr>
          <a:xfrm>
            <a:off x="2561028" y="6460667"/>
            <a:ext cx="44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Ребята из 8 школ и 2 детских садов района</a:t>
            </a:r>
          </a:p>
        </p:txBody>
      </p:sp>
    </p:spTree>
    <p:extLst>
      <p:ext uri="{BB962C8B-B14F-4D97-AF65-F5344CB8AC3E}">
        <p14:creationId xmlns:p14="http://schemas.microsoft.com/office/powerpoint/2010/main" val="425463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2F2F1-2702-A3CC-9653-04F06EC2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684"/>
            <a:ext cx="10515600" cy="77592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Воспитательная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E3D35-37A1-D0E8-550E-AED6F377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19" y="2641616"/>
            <a:ext cx="10164361" cy="1043627"/>
          </a:xfrm>
        </p:spPr>
        <p:txBody>
          <a:bodyPr/>
          <a:lstStyle/>
          <a:p>
            <a:pPr algn="ctr"/>
            <a:r>
              <a:rPr lang="ru-RU" sz="2000" dirty="0"/>
              <a:t>Работа в 1 полугодии 2022-2023 учебном году осуществлялась по утвержденному плану и в соответствии цели и задачам воспитательной деятельности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27B67-DDC0-9454-9D2C-38274AEC02D1}"/>
              </a:ext>
            </a:extLst>
          </p:cNvPr>
          <p:cNvSpPr txBox="1"/>
          <p:nvPr/>
        </p:nvSpPr>
        <p:spPr>
          <a:xfrm>
            <a:off x="4132964" y="3868280"/>
            <a:ext cx="39260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мероприятиях: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6E4C13F-90FC-DD92-7847-89AE6A00E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178158"/>
              </p:ext>
            </p:extLst>
          </p:nvPr>
        </p:nvGraphicFramePr>
        <p:xfrm>
          <a:off x="1922721" y="4512212"/>
          <a:ext cx="8346558" cy="1630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843">
                  <a:extLst>
                    <a:ext uri="{9D8B030D-6E8A-4147-A177-3AD203B41FA5}">
                      <a16:colId xmlns:a16="http://schemas.microsoft.com/office/drawing/2014/main" val="2380354297"/>
                    </a:ext>
                  </a:extLst>
                </a:gridCol>
                <a:gridCol w="2953196">
                  <a:extLst>
                    <a:ext uri="{9D8B030D-6E8A-4147-A177-3AD203B41FA5}">
                      <a16:colId xmlns:a16="http://schemas.microsoft.com/office/drawing/2014/main" val="2642678257"/>
                    </a:ext>
                  </a:extLst>
                </a:gridCol>
                <a:gridCol w="3036519">
                  <a:extLst>
                    <a:ext uri="{9D8B030D-6E8A-4147-A177-3AD203B41FA5}">
                      <a16:colId xmlns:a16="http://schemas.microsoft.com/office/drawing/2014/main" val="2405488951"/>
                    </a:ext>
                  </a:extLst>
                </a:gridCol>
              </a:tblGrid>
              <a:tr h="337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Запланировано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Проведено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Вне плана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624278"/>
                  </a:ext>
                </a:extLst>
              </a:tr>
              <a:tr h="281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b="1" dirty="0">
                          <a:effectLst/>
                        </a:rPr>
                        <a:t>19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b="1" dirty="0">
                          <a:effectLst/>
                        </a:rPr>
                        <a:t>13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63578"/>
                  </a:ext>
                </a:extLst>
              </a:tr>
              <a:tr h="66806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32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3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2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5C1BB-67E8-A7A0-5886-53B4AA05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1766"/>
            <a:ext cx="5969000" cy="52927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Участие в конкурсной деятельности: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3988502-6547-C5F1-14C5-F54DBE8E3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994808"/>
              </p:ext>
            </p:extLst>
          </p:nvPr>
        </p:nvGraphicFramePr>
        <p:xfrm>
          <a:off x="421640" y="1640110"/>
          <a:ext cx="8696960" cy="3577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269">
                  <a:extLst>
                    <a:ext uri="{9D8B030D-6E8A-4147-A177-3AD203B41FA5}">
                      <a16:colId xmlns:a16="http://schemas.microsoft.com/office/drawing/2014/main" val="1074110447"/>
                    </a:ext>
                  </a:extLst>
                </a:gridCol>
                <a:gridCol w="2970678">
                  <a:extLst>
                    <a:ext uri="{9D8B030D-6E8A-4147-A177-3AD203B41FA5}">
                      <a16:colId xmlns:a16="http://schemas.microsoft.com/office/drawing/2014/main" val="1084637115"/>
                    </a:ext>
                  </a:extLst>
                </a:gridCol>
                <a:gridCol w="2331453">
                  <a:extLst>
                    <a:ext uri="{9D8B030D-6E8A-4147-A177-3AD203B41FA5}">
                      <a16:colId xmlns:a16="http://schemas.microsoft.com/office/drawing/2014/main" val="398183296"/>
                    </a:ext>
                  </a:extLst>
                </a:gridCol>
                <a:gridCol w="2829560">
                  <a:extLst>
                    <a:ext uri="{9D8B030D-6E8A-4147-A177-3AD203B41FA5}">
                      <a16:colId xmlns:a16="http://schemas.microsoft.com/office/drawing/2014/main" val="910405603"/>
                    </a:ext>
                  </a:extLst>
                </a:gridCol>
              </a:tblGrid>
              <a:tr h="274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Кол-во участников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320252"/>
                  </a:ext>
                </a:extLst>
              </a:tr>
              <a:tr h="6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Муниципальный (поселковый уровень)  - 3 конкурса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5 призовых мест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49961"/>
                  </a:ext>
                </a:extLst>
              </a:tr>
              <a:tr h="6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Районный уровень - 7 конкурсов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9 призовых мест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0517"/>
                  </a:ext>
                </a:extLst>
              </a:tr>
              <a:tr h="6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Окружной уровень - 3 конкурса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 + Школьное лесничество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 призовых места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42716"/>
                  </a:ext>
                </a:extLst>
              </a:tr>
              <a:tr h="68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Всероссийский уровень - 2 конкурса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 объединения «Детское ТВ» и «Танцевальный»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 призовых места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948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45A9F9-0F73-25C3-2903-978789CDEF57}"/>
              </a:ext>
            </a:extLst>
          </p:cNvPr>
          <p:cNvSpPr txBox="1"/>
          <p:nvPr/>
        </p:nvSpPr>
        <p:spPr>
          <a:xfrm>
            <a:off x="584200" y="681037"/>
            <a:ext cx="10901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Руководители объединений поддерживают одаренных и талантливых воспитанников, организуют участие детей в конкурсах, соревнованиях.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0A9C0-ABED-F353-586B-3784E9FAA04F}"/>
              </a:ext>
            </a:extLst>
          </p:cNvPr>
          <p:cNvSpPr txBox="1"/>
          <p:nvPr/>
        </p:nvSpPr>
        <p:spPr>
          <a:xfrm>
            <a:off x="132080" y="5422376"/>
            <a:ext cx="958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Итого:  15 конкурсов = 50 участников= 18 призовых мест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35E3C2-8409-1A2B-0876-A3B88455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95000" l="9585" r="89617">
                        <a14:foregroundMark x1="26677" y1="8519" x2="26677" y2="8519"/>
                        <a14:foregroundMark x1="9904" y1="14630" x2="9904" y2="14630"/>
                        <a14:foregroundMark x1="42173" y1="41296" x2="42173" y2="41296"/>
                        <a14:foregroundMark x1="41214" y1="41296" x2="41214" y2="41296"/>
                        <a14:foregroundMark x1="41054" y1="42778" x2="41054" y2="42778"/>
                        <a14:foregroundMark x1="38978" y1="39444" x2="36901" y2="40741"/>
                        <a14:foregroundMark x1="37700" y1="27222" x2="38978" y2="34259"/>
                        <a14:foregroundMark x1="49042" y1="33889" x2="46326" y2="38148"/>
                        <a14:foregroundMark x1="36901" y1="30370" x2="34984" y2="37407"/>
                        <a14:foregroundMark x1="50000" y1="39630" x2="46805" y2="36111"/>
                        <a14:foregroundMark x1="76677" y1="57407" x2="76677" y2="57407"/>
                        <a14:foregroundMark x1="77955" y1="61852" x2="77955" y2="61852"/>
                        <a14:foregroundMark x1="76837" y1="67593" x2="76837" y2="67593"/>
                        <a14:foregroundMark x1="73323" y1="52407" x2="73323" y2="52407"/>
                        <a14:foregroundMark x1="53834" y1="94815" x2="53834" y2="94815"/>
                        <a14:foregroundMark x1="56550" y1="92963" x2="56550" y2="92963"/>
                        <a14:foregroundMark x1="54473" y1="89630" x2="54473" y2="89630"/>
                        <a14:foregroundMark x1="54473" y1="92407" x2="54473" y2="92407"/>
                        <a14:foregroundMark x1="51118" y1="92778" x2="51118" y2="92778"/>
                        <a14:foregroundMark x1="50160" y1="92778" x2="50160" y2="92778"/>
                        <a14:foregroundMark x1="56230" y1="92963" x2="56230" y2="92963"/>
                        <a14:foregroundMark x1="56550" y1="93519" x2="55591" y2="95000"/>
                        <a14:foregroundMark x1="31150" y1="92963" x2="39936" y2="90370"/>
                        <a14:foregroundMark x1="36102" y1="91111" x2="30990" y2="92222"/>
                        <a14:foregroundMark x1="33866" y1="92407" x2="39457" y2="91481"/>
                        <a14:foregroundMark x1="45208" y1="34815" x2="45208" y2="34815"/>
                        <a14:foregroundMark x1="36262" y1="29630" x2="36262" y2="29630"/>
                        <a14:foregroundMark x1="51597" y1="16852" x2="51597" y2="16852"/>
                        <a14:foregroundMark x1="57188" y1="12037" x2="57188" y2="12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297" y="2692400"/>
            <a:ext cx="4958569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3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8096802-05CA-35DA-F2AA-9E33C81CA0D8}"/>
              </a:ext>
            </a:extLst>
          </p:cNvPr>
          <p:cNvSpPr/>
          <p:nvPr/>
        </p:nvSpPr>
        <p:spPr>
          <a:xfrm>
            <a:off x="508000" y="203200"/>
            <a:ext cx="11236960" cy="63093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94A385-0EBF-1BAF-7CA3-28C8888B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52" y="1882793"/>
            <a:ext cx="4123217" cy="3092413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E700ECA6-89F6-D8CB-7B4E-0FC6F73E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161" y="505754"/>
            <a:ext cx="4447466" cy="2613366"/>
          </a:xfrm>
        </p:spPr>
        <p:txBody>
          <a:bodyPr>
            <a:normAutofit fontScale="325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ПЕДАГОГИ: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6400" b="1" dirty="0">
                <a:ea typeface="Calibri" panose="020F0502020204030204" pitchFamily="34" charset="0"/>
                <a:cs typeface="Times New Roman" panose="02020603050405020304" pitchFamily="18" charset="0"/>
              </a:rPr>
              <a:t>11+ 5 совместителей</a:t>
            </a:r>
            <a:endParaRPr lang="ru-RU" sz="6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6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частия в конференциях,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семинарах, курсах 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квалификации, конкурсах..</a:t>
            </a: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4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4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4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4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4" name="TextBox 10">
            <a:extLst>
              <a:ext uri="{FF2B5EF4-FFF2-40B4-BE49-F238E27FC236}">
                <a16:creationId xmlns:a16="http://schemas.microsoft.com/office/drawing/2014/main" id="{D956CF08-5A25-9087-3140-400DEB1FF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192612"/>
              </p:ext>
            </p:extLst>
          </p:nvPr>
        </p:nvGraphicFramePr>
        <p:xfrm>
          <a:off x="-2443836" y="0"/>
          <a:ext cx="123091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632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22D7BF-22BA-245E-CFED-00CBAD244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9" y="669488"/>
            <a:ext cx="11578856" cy="13196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C36D05-D5EB-6B82-6D2E-F774C22B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89" y="4290475"/>
            <a:ext cx="10451422" cy="25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395</Words>
  <Application>Microsoft Office PowerPoint</Application>
  <PresentationFormat>Широкоэкранный</PresentationFormat>
  <Paragraphs>118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Итоги 1 полугодия 2022-2023 уч. года.</vt:lpstr>
      <vt:lpstr>Организационная деятельность</vt:lpstr>
      <vt:lpstr>Презентация PowerPoint</vt:lpstr>
      <vt:lpstr>Презентация PowerPoint</vt:lpstr>
      <vt:lpstr>Презентация PowerPoint</vt:lpstr>
      <vt:lpstr>Воспитательная деятельность</vt:lpstr>
      <vt:lpstr>Участие в конкурсной деятельности: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1 полугодия 2022-2023 уч. года.</dc:title>
  <dc:creator>Наталия Сеитова</dc:creator>
  <cp:lastModifiedBy>Админ</cp:lastModifiedBy>
  <cp:revision>4</cp:revision>
  <dcterms:created xsi:type="dcterms:W3CDTF">2022-12-27T07:18:08Z</dcterms:created>
  <dcterms:modified xsi:type="dcterms:W3CDTF">2022-12-31T09:50:55Z</dcterms:modified>
</cp:coreProperties>
</file>